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sldIdLst>
    <p:sldId id="279" r:id="rId2"/>
    <p:sldId id="259" r:id="rId3"/>
    <p:sldId id="313" r:id="rId4"/>
    <p:sldId id="277" r:id="rId5"/>
    <p:sldId id="330" r:id="rId6"/>
    <p:sldId id="331" r:id="rId7"/>
    <p:sldId id="315" r:id="rId8"/>
    <p:sldId id="332" r:id="rId9"/>
    <p:sldId id="333" r:id="rId10"/>
    <p:sldId id="334" r:id="rId11"/>
    <p:sldId id="335" r:id="rId12"/>
    <p:sldId id="336" r:id="rId13"/>
    <p:sldId id="337" r:id="rId14"/>
    <p:sldId id="338" r:id="rId15"/>
    <p:sldId id="339" r:id="rId16"/>
    <p:sldId id="340" r:id="rId17"/>
    <p:sldId id="341" r:id="rId1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0"/>
    <a:srgbClr val="A5A299"/>
    <a:srgbClr val="DDDDDD"/>
    <a:srgbClr val="D9CC6D"/>
    <a:srgbClr val="FFFFFF"/>
    <a:srgbClr val="7E7574"/>
    <a:srgbClr val="DFCB7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4647" autoAdjust="0"/>
  </p:normalViewPr>
  <p:slideViewPr>
    <p:cSldViewPr>
      <p:cViewPr varScale="1">
        <p:scale>
          <a:sx n="108" d="100"/>
          <a:sy n="108" d="100"/>
        </p:scale>
        <p:origin x="165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91" name="Group 167">
            <a:extLst>
              <a:ext uri="{FF2B5EF4-FFF2-40B4-BE49-F238E27FC236}">
                <a16:creationId xmlns:a16="http://schemas.microsoft.com/office/drawing/2014/main" id="{5775EC9C-B27B-40CA-B382-81540DC18620}"/>
              </a:ext>
            </a:extLst>
          </p:cNvPr>
          <p:cNvGrpSpPr>
            <a:grpSpLocks/>
          </p:cNvGrpSpPr>
          <p:nvPr/>
        </p:nvGrpSpPr>
        <p:grpSpPr bwMode="auto">
          <a:xfrm>
            <a:off x="8137525" y="1752600"/>
            <a:ext cx="1006475" cy="3352800"/>
            <a:chOff x="5110" y="1104"/>
            <a:chExt cx="650" cy="2112"/>
          </a:xfrm>
        </p:grpSpPr>
        <p:sp>
          <p:nvSpPr>
            <p:cNvPr id="52381" name="Rectangle 157">
              <a:extLst>
                <a:ext uri="{FF2B5EF4-FFF2-40B4-BE49-F238E27FC236}">
                  <a16:creationId xmlns:a16="http://schemas.microsoft.com/office/drawing/2014/main" id="{8A37AD77-2D40-4557-BF98-D11CD53D4B39}"/>
                </a:ext>
              </a:extLst>
            </p:cNvPr>
            <p:cNvSpPr>
              <a:spLocks noChangeArrowheads="1"/>
            </p:cNvSpPr>
            <p:nvPr userDrawn="1"/>
          </p:nvSpPr>
          <p:spPr bwMode="ltGray">
            <a:xfrm>
              <a:off x="5610" y="1104"/>
              <a:ext cx="150" cy="20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382" name="Rectangle 158">
              <a:extLst>
                <a:ext uri="{FF2B5EF4-FFF2-40B4-BE49-F238E27FC236}">
                  <a16:creationId xmlns:a16="http://schemas.microsoft.com/office/drawing/2014/main" id="{4EB01C38-5056-457C-97A8-21091B636A98}"/>
                </a:ext>
              </a:extLst>
            </p:cNvPr>
            <p:cNvSpPr>
              <a:spLocks noChangeArrowheads="1"/>
            </p:cNvSpPr>
            <p:nvPr userDrawn="1"/>
          </p:nvSpPr>
          <p:spPr bwMode="ltGray">
            <a:xfrm>
              <a:off x="5110" y="1968"/>
              <a:ext cx="650" cy="12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2230" name="Rectangle 6">
            <a:extLst>
              <a:ext uri="{FF2B5EF4-FFF2-40B4-BE49-F238E27FC236}">
                <a16:creationId xmlns:a16="http://schemas.microsoft.com/office/drawing/2014/main" id="{2A470ACE-C7F8-4203-B833-A10B8A392B1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8458200" y="6446838"/>
            <a:ext cx="685800" cy="258762"/>
          </a:xfrm>
        </p:spPr>
        <p:txBody>
          <a:bodyPr/>
          <a:lstStyle>
            <a:lvl1pPr>
              <a:defRPr/>
            </a:lvl1pPr>
          </a:lstStyle>
          <a:p>
            <a:fld id="{18D9AB3D-503E-48BC-BDD5-A78D6F5C777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2228" name="Rectangle 4">
            <a:extLst>
              <a:ext uri="{FF2B5EF4-FFF2-40B4-BE49-F238E27FC236}">
                <a16:creationId xmlns:a16="http://schemas.microsoft.com/office/drawing/2014/main" id="{19E2766E-BF84-4675-9686-E4901B3F335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46838"/>
            <a:ext cx="2133600" cy="244475"/>
          </a:xfrm>
        </p:spPr>
        <p:txBody>
          <a:bodyPr/>
          <a:lstStyle>
            <a:lvl1pPr>
              <a:defRPr sz="1400"/>
            </a:lvl1pPr>
          </a:lstStyle>
          <a:p>
            <a:endParaRPr lang="en-US" altLang="en-US"/>
          </a:p>
        </p:txBody>
      </p:sp>
      <p:sp>
        <p:nvSpPr>
          <p:cNvPr id="52349" name="Freeform 125">
            <a:extLst>
              <a:ext uri="{FF2B5EF4-FFF2-40B4-BE49-F238E27FC236}">
                <a16:creationId xmlns:a16="http://schemas.microsoft.com/office/drawing/2014/main" id="{5A080BFB-BDED-44BD-AEE3-7928E541AAE3}"/>
              </a:ext>
            </a:extLst>
          </p:cNvPr>
          <p:cNvSpPr>
            <a:spLocks noEditPoints="1"/>
          </p:cNvSpPr>
          <p:nvPr/>
        </p:nvSpPr>
        <p:spPr bwMode="gray">
          <a:xfrm>
            <a:off x="-19050" y="0"/>
            <a:ext cx="2628900" cy="6550025"/>
          </a:xfrm>
          <a:custGeom>
            <a:avLst/>
            <a:gdLst>
              <a:gd name="T0" fmla="*/ 1004 w 1487"/>
              <a:gd name="T1" fmla="*/ 2286 h 4126"/>
              <a:gd name="T2" fmla="*/ 1034 w 1487"/>
              <a:gd name="T3" fmla="*/ 2848 h 4126"/>
              <a:gd name="T4" fmla="*/ 905 w 1487"/>
              <a:gd name="T5" fmla="*/ 2886 h 4126"/>
              <a:gd name="T6" fmla="*/ 707 w 1487"/>
              <a:gd name="T7" fmla="*/ 2721 h 4126"/>
              <a:gd name="T8" fmla="*/ 942 w 1487"/>
              <a:gd name="T9" fmla="*/ 3265 h 4126"/>
              <a:gd name="T10" fmla="*/ 804 w 1487"/>
              <a:gd name="T11" fmla="*/ 3352 h 4126"/>
              <a:gd name="T12" fmla="*/ 642 w 1487"/>
              <a:gd name="T13" fmla="*/ 3142 h 4126"/>
              <a:gd name="T14" fmla="*/ 527 w 1487"/>
              <a:gd name="T15" fmla="*/ 3244 h 4126"/>
              <a:gd name="T16" fmla="*/ 315 w 1487"/>
              <a:gd name="T17" fmla="*/ 3421 h 4126"/>
              <a:gd name="T18" fmla="*/ 210 w 1487"/>
              <a:gd name="T19" fmla="*/ 3376 h 4126"/>
              <a:gd name="T20" fmla="*/ 255 w 1487"/>
              <a:gd name="T21" fmla="*/ 3312 h 4126"/>
              <a:gd name="T22" fmla="*/ 35 w 1487"/>
              <a:gd name="T23" fmla="*/ 2946 h 4126"/>
              <a:gd name="T24" fmla="*/ 170 w 1487"/>
              <a:gd name="T25" fmla="*/ 2547 h 4126"/>
              <a:gd name="T26" fmla="*/ 177 w 1487"/>
              <a:gd name="T27" fmla="*/ 2188 h 4126"/>
              <a:gd name="T28" fmla="*/ 251 w 1487"/>
              <a:gd name="T29" fmla="*/ 2304 h 4126"/>
              <a:gd name="T30" fmla="*/ 666 w 1487"/>
              <a:gd name="T31" fmla="*/ 2311 h 4126"/>
              <a:gd name="T32" fmla="*/ 284 w 1487"/>
              <a:gd name="T33" fmla="*/ 1921 h 4126"/>
              <a:gd name="T34" fmla="*/ 395 w 1487"/>
              <a:gd name="T35" fmla="*/ 1845 h 4126"/>
              <a:gd name="T36" fmla="*/ 48 w 1487"/>
              <a:gd name="T37" fmla="*/ 1153 h 4126"/>
              <a:gd name="T38" fmla="*/ 74 w 1487"/>
              <a:gd name="T39" fmla="*/ 1255 h 4126"/>
              <a:gd name="T40" fmla="*/ 128 w 1487"/>
              <a:gd name="T41" fmla="*/ 844 h 4126"/>
              <a:gd name="T42" fmla="*/ 407 w 1487"/>
              <a:gd name="T43" fmla="*/ 1113 h 4126"/>
              <a:gd name="T44" fmla="*/ 396 w 1487"/>
              <a:gd name="T45" fmla="*/ 1297 h 4126"/>
              <a:gd name="T46" fmla="*/ 377 w 1487"/>
              <a:gd name="T47" fmla="*/ 1026 h 4126"/>
              <a:gd name="T48" fmla="*/ 119 w 1487"/>
              <a:gd name="T49" fmla="*/ 1725 h 4126"/>
              <a:gd name="T50" fmla="*/ 140 w 1487"/>
              <a:gd name="T51" fmla="*/ 1440 h 4126"/>
              <a:gd name="T52" fmla="*/ 396 w 1487"/>
              <a:gd name="T53" fmla="*/ 1701 h 4126"/>
              <a:gd name="T54" fmla="*/ 720 w 1487"/>
              <a:gd name="T55" fmla="*/ 1192 h 4126"/>
              <a:gd name="T56" fmla="*/ 656 w 1487"/>
              <a:gd name="T57" fmla="*/ 1201 h 4126"/>
              <a:gd name="T58" fmla="*/ 875 w 1487"/>
              <a:gd name="T59" fmla="*/ 1704 h 4126"/>
              <a:gd name="T60" fmla="*/ 758 w 1487"/>
              <a:gd name="T61" fmla="*/ 1944 h 4126"/>
              <a:gd name="T62" fmla="*/ 599 w 1487"/>
              <a:gd name="T63" fmla="*/ 2097 h 4126"/>
              <a:gd name="T64" fmla="*/ 731 w 1487"/>
              <a:gd name="T65" fmla="*/ 2481 h 4126"/>
              <a:gd name="T66" fmla="*/ 365 w 1487"/>
              <a:gd name="T67" fmla="*/ 2757 h 4126"/>
              <a:gd name="T68" fmla="*/ 356 w 1487"/>
              <a:gd name="T69" fmla="*/ 2865 h 4126"/>
              <a:gd name="T70" fmla="*/ 390 w 1487"/>
              <a:gd name="T71" fmla="*/ 2998 h 4126"/>
              <a:gd name="T72" fmla="*/ 527 w 1487"/>
              <a:gd name="T73" fmla="*/ 2535 h 4126"/>
              <a:gd name="T74" fmla="*/ 245 w 1487"/>
              <a:gd name="T75" fmla="*/ 2691 h 4126"/>
              <a:gd name="T76" fmla="*/ 261 w 1487"/>
              <a:gd name="T77" fmla="*/ 3253 h 4126"/>
              <a:gd name="T78" fmla="*/ 1031 w 1487"/>
              <a:gd name="T79" fmla="*/ 2343 h 4126"/>
              <a:gd name="T80" fmla="*/ 1146 w 1487"/>
              <a:gd name="T81" fmla="*/ 1737 h 4126"/>
              <a:gd name="T82" fmla="*/ 1361 w 1487"/>
              <a:gd name="T83" fmla="*/ 2353 h 4126"/>
              <a:gd name="T84" fmla="*/ 1460 w 1487"/>
              <a:gd name="T85" fmla="*/ 1783 h 4126"/>
              <a:gd name="T86" fmla="*/ 1350 w 1487"/>
              <a:gd name="T87" fmla="*/ 1687 h 4126"/>
              <a:gd name="T88" fmla="*/ 1259 w 1487"/>
              <a:gd name="T89" fmla="*/ 1839 h 4126"/>
              <a:gd name="T90" fmla="*/ 1035 w 1487"/>
              <a:gd name="T91" fmla="*/ 916 h 4126"/>
              <a:gd name="T92" fmla="*/ 1128 w 1487"/>
              <a:gd name="T93" fmla="*/ 1428 h 4126"/>
              <a:gd name="T94" fmla="*/ 657 w 1487"/>
              <a:gd name="T95" fmla="*/ 868 h 4126"/>
              <a:gd name="T96" fmla="*/ 383 w 1487"/>
              <a:gd name="T97" fmla="*/ 837 h 4126"/>
              <a:gd name="T98" fmla="*/ 74 w 1487"/>
              <a:gd name="T99" fmla="*/ 513 h 4126"/>
              <a:gd name="T100" fmla="*/ 62 w 1487"/>
              <a:gd name="T101" fmla="*/ 1624 h 4126"/>
              <a:gd name="T102" fmla="*/ 156 w 1487"/>
              <a:gd name="T103" fmla="*/ 2722 h 4126"/>
              <a:gd name="T104" fmla="*/ 0 w 1487"/>
              <a:gd name="T105" fmla="*/ 3400 h 4126"/>
              <a:gd name="T106" fmla="*/ 213 w 1487"/>
              <a:gd name="T107" fmla="*/ 4074 h 4126"/>
              <a:gd name="T108" fmla="*/ 249 w 1487"/>
              <a:gd name="T109" fmla="*/ 3760 h 4126"/>
              <a:gd name="T110" fmla="*/ 476 w 1487"/>
              <a:gd name="T111" fmla="*/ 3535 h 4126"/>
              <a:gd name="T112" fmla="*/ 629 w 1487"/>
              <a:gd name="T113" fmla="*/ 3702 h 4126"/>
              <a:gd name="T114" fmla="*/ 779 w 1487"/>
              <a:gd name="T115" fmla="*/ 3630 h 4126"/>
              <a:gd name="T116" fmla="*/ 836 w 1487"/>
              <a:gd name="T117" fmla="*/ 3459 h 4126"/>
              <a:gd name="T118" fmla="*/ 1194 w 1487"/>
              <a:gd name="T119" fmla="*/ 3175 h 4126"/>
              <a:gd name="T120" fmla="*/ 1278 w 1487"/>
              <a:gd name="T121" fmla="*/ 2929 h 4126"/>
              <a:gd name="T122" fmla="*/ 1125 w 1487"/>
              <a:gd name="T123" fmla="*/ 2617 h 4126"/>
              <a:gd name="T124" fmla="*/ 1458 w 1487"/>
              <a:gd name="T125" fmla="*/ 2422 h 4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87" h="4126">
                <a:moveTo>
                  <a:pt x="1121" y="2121"/>
                </a:moveTo>
                <a:lnTo>
                  <a:pt x="1095" y="2131"/>
                </a:lnTo>
                <a:lnTo>
                  <a:pt x="1068" y="2140"/>
                </a:lnTo>
                <a:lnTo>
                  <a:pt x="1041" y="2149"/>
                </a:lnTo>
                <a:lnTo>
                  <a:pt x="1016" y="2158"/>
                </a:lnTo>
                <a:lnTo>
                  <a:pt x="993" y="2166"/>
                </a:lnTo>
                <a:lnTo>
                  <a:pt x="975" y="2170"/>
                </a:lnTo>
                <a:lnTo>
                  <a:pt x="963" y="2175"/>
                </a:lnTo>
                <a:lnTo>
                  <a:pt x="959" y="2175"/>
                </a:lnTo>
                <a:lnTo>
                  <a:pt x="960" y="2172"/>
                </a:lnTo>
                <a:lnTo>
                  <a:pt x="966" y="2164"/>
                </a:lnTo>
                <a:lnTo>
                  <a:pt x="975" y="2152"/>
                </a:lnTo>
                <a:lnTo>
                  <a:pt x="987" y="2137"/>
                </a:lnTo>
                <a:lnTo>
                  <a:pt x="1002" y="2118"/>
                </a:lnTo>
                <a:lnTo>
                  <a:pt x="1017" y="2097"/>
                </a:lnTo>
                <a:lnTo>
                  <a:pt x="1034" y="2074"/>
                </a:lnTo>
                <a:lnTo>
                  <a:pt x="1050" y="2052"/>
                </a:lnTo>
                <a:lnTo>
                  <a:pt x="1065" y="2029"/>
                </a:lnTo>
                <a:lnTo>
                  <a:pt x="1080" y="2007"/>
                </a:lnTo>
                <a:lnTo>
                  <a:pt x="1094" y="1987"/>
                </a:lnTo>
                <a:lnTo>
                  <a:pt x="1106" y="1968"/>
                </a:lnTo>
                <a:lnTo>
                  <a:pt x="1122" y="1935"/>
                </a:lnTo>
                <a:lnTo>
                  <a:pt x="1140" y="1894"/>
                </a:lnTo>
                <a:lnTo>
                  <a:pt x="1157" y="1851"/>
                </a:lnTo>
                <a:lnTo>
                  <a:pt x="1158" y="1885"/>
                </a:lnTo>
                <a:lnTo>
                  <a:pt x="1158" y="1912"/>
                </a:lnTo>
                <a:lnTo>
                  <a:pt x="1157" y="1935"/>
                </a:lnTo>
                <a:lnTo>
                  <a:pt x="1154" y="1965"/>
                </a:lnTo>
                <a:lnTo>
                  <a:pt x="1148" y="1999"/>
                </a:lnTo>
                <a:lnTo>
                  <a:pt x="1140" y="2037"/>
                </a:lnTo>
                <a:lnTo>
                  <a:pt x="1131" y="2077"/>
                </a:lnTo>
                <a:lnTo>
                  <a:pt x="1121" y="2121"/>
                </a:lnTo>
                <a:close/>
                <a:moveTo>
                  <a:pt x="1074" y="2286"/>
                </a:moveTo>
                <a:lnTo>
                  <a:pt x="1050" y="2286"/>
                </a:lnTo>
                <a:lnTo>
                  <a:pt x="1028" y="2286"/>
                </a:lnTo>
                <a:lnTo>
                  <a:pt x="1004" y="2286"/>
                </a:lnTo>
                <a:lnTo>
                  <a:pt x="983" y="2284"/>
                </a:lnTo>
                <a:lnTo>
                  <a:pt x="966" y="2283"/>
                </a:lnTo>
                <a:lnTo>
                  <a:pt x="953" y="2281"/>
                </a:lnTo>
                <a:lnTo>
                  <a:pt x="945" y="2280"/>
                </a:lnTo>
                <a:lnTo>
                  <a:pt x="945" y="2277"/>
                </a:lnTo>
                <a:lnTo>
                  <a:pt x="953" y="2274"/>
                </a:lnTo>
                <a:lnTo>
                  <a:pt x="966" y="2268"/>
                </a:lnTo>
                <a:lnTo>
                  <a:pt x="983" y="2259"/>
                </a:lnTo>
                <a:lnTo>
                  <a:pt x="1002" y="2244"/>
                </a:lnTo>
                <a:lnTo>
                  <a:pt x="1025" y="2227"/>
                </a:lnTo>
                <a:lnTo>
                  <a:pt x="1047" y="2208"/>
                </a:lnTo>
                <a:lnTo>
                  <a:pt x="1070" y="2188"/>
                </a:lnTo>
                <a:lnTo>
                  <a:pt x="1092" y="2167"/>
                </a:lnTo>
                <a:lnTo>
                  <a:pt x="1115" y="2148"/>
                </a:lnTo>
                <a:lnTo>
                  <a:pt x="1095" y="2220"/>
                </a:lnTo>
                <a:lnTo>
                  <a:pt x="1074" y="2286"/>
                </a:lnTo>
                <a:close/>
                <a:moveTo>
                  <a:pt x="1067" y="2757"/>
                </a:moveTo>
                <a:lnTo>
                  <a:pt x="1059" y="2748"/>
                </a:lnTo>
                <a:lnTo>
                  <a:pt x="1052" y="2739"/>
                </a:lnTo>
                <a:lnTo>
                  <a:pt x="1044" y="2728"/>
                </a:lnTo>
                <a:lnTo>
                  <a:pt x="1037" y="2721"/>
                </a:lnTo>
                <a:lnTo>
                  <a:pt x="1028" y="2716"/>
                </a:lnTo>
                <a:lnTo>
                  <a:pt x="1017" y="2716"/>
                </a:lnTo>
                <a:lnTo>
                  <a:pt x="1007" y="2724"/>
                </a:lnTo>
                <a:lnTo>
                  <a:pt x="996" y="2739"/>
                </a:lnTo>
                <a:lnTo>
                  <a:pt x="992" y="2757"/>
                </a:lnTo>
                <a:lnTo>
                  <a:pt x="992" y="2776"/>
                </a:lnTo>
                <a:lnTo>
                  <a:pt x="995" y="2796"/>
                </a:lnTo>
                <a:lnTo>
                  <a:pt x="1002" y="2811"/>
                </a:lnTo>
                <a:lnTo>
                  <a:pt x="1011" y="2821"/>
                </a:lnTo>
                <a:lnTo>
                  <a:pt x="1022" y="2824"/>
                </a:lnTo>
                <a:lnTo>
                  <a:pt x="1034" y="2823"/>
                </a:lnTo>
                <a:lnTo>
                  <a:pt x="1049" y="2823"/>
                </a:lnTo>
                <a:lnTo>
                  <a:pt x="1067" y="2821"/>
                </a:lnTo>
                <a:lnTo>
                  <a:pt x="1050" y="2835"/>
                </a:lnTo>
                <a:lnTo>
                  <a:pt x="1034" y="2848"/>
                </a:lnTo>
                <a:lnTo>
                  <a:pt x="1017" y="2863"/>
                </a:lnTo>
                <a:lnTo>
                  <a:pt x="1004" y="2875"/>
                </a:lnTo>
                <a:lnTo>
                  <a:pt x="992" y="2886"/>
                </a:lnTo>
                <a:lnTo>
                  <a:pt x="984" y="2893"/>
                </a:lnTo>
                <a:lnTo>
                  <a:pt x="983" y="2896"/>
                </a:lnTo>
                <a:lnTo>
                  <a:pt x="980" y="2893"/>
                </a:lnTo>
                <a:lnTo>
                  <a:pt x="975" y="2886"/>
                </a:lnTo>
                <a:lnTo>
                  <a:pt x="966" y="2875"/>
                </a:lnTo>
                <a:lnTo>
                  <a:pt x="956" y="2860"/>
                </a:lnTo>
                <a:lnTo>
                  <a:pt x="944" y="2845"/>
                </a:lnTo>
                <a:lnTo>
                  <a:pt x="929" y="2830"/>
                </a:lnTo>
                <a:lnTo>
                  <a:pt x="914" y="2815"/>
                </a:lnTo>
                <a:lnTo>
                  <a:pt x="899" y="2803"/>
                </a:lnTo>
                <a:lnTo>
                  <a:pt x="882" y="2793"/>
                </a:lnTo>
                <a:lnTo>
                  <a:pt x="869" y="2788"/>
                </a:lnTo>
                <a:lnTo>
                  <a:pt x="854" y="2788"/>
                </a:lnTo>
                <a:lnTo>
                  <a:pt x="837" y="2796"/>
                </a:lnTo>
                <a:lnTo>
                  <a:pt x="819" y="2806"/>
                </a:lnTo>
                <a:lnTo>
                  <a:pt x="806" y="2820"/>
                </a:lnTo>
                <a:lnTo>
                  <a:pt x="794" y="2836"/>
                </a:lnTo>
                <a:lnTo>
                  <a:pt x="785" y="2851"/>
                </a:lnTo>
                <a:lnTo>
                  <a:pt x="780" y="2868"/>
                </a:lnTo>
                <a:lnTo>
                  <a:pt x="780" y="2881"/>
                </a:lnTo>
                <a:lnTo>
                  <a:pt x="786" y="2892"/>
                </a:lnTo>
                <a:lnTo>
                  <a:pt x="800" y="2901"/>
                </a:lnTo>
                <a:lnTo>
                  <a:pt x="813" y="2904"/>
                </a:lnTo>
                <a:lnTo>
                  <a:pt x="828" y="2902"/>
                </a:lnTo>
                <a:lnTo>
                  <a:pt x="840" y="2896"/>
                </a:lnTo>
                <a:lnTo>
                  <a:pt x="849" y="2887"/>
                </a:lnTo>
                <a:lnTo>
                  <a:pt x="854" y="2877"/>
                </a:lnTo>
                <a:lnTo>
                  <a:pt x="858" y="2869"/>
                </a:lnTo>
                <a:lnTo>
                  <a:pt x="866" y="2868"/>
                </a:lnTo>
                <a:lnTo>
                  <a:pt x="876" y="2868"/>
                </a:lnTo>
                <a:lnTo>
                  <a:pt x="888" y="2872"/>
                </a:lnTo>
                <a:lnTo>
                  <a:pt x="897" y="2878"/>
                </a:lnTo>
                <a:lnTo>
                  <a:pt x="905" y="2886"/>
                </a:lnTo>
                <a:lnTo>
                  <a:pt x="909" y="2895"/>
                </a:lnTo>
                <a:lnTo>
                  <a:pt x="906" y="2904"/>
                </a:lnTo>
                <a:lnTo>
                  <a:pt x="897" y="2916"/>
                </a:lnTo>
                <a:lnTo>
                  <a:pt x="884" y="2929"/>
                </a:lnTo>
                <a:lnTo>
                  <a:pt x="867" y="2946"/>
                </a:lnTo>
                <a:lnTo>
                  <a:pt x="846" y="2961"/>
                </a:lnTo>
                <a:lnTo>
                  <a:pt x="822" y="2973"/>
                </a:lnTo>
                <a:lnTo>
                  <a:pt x="795" y="2982"/>
                </a:lnTo>
                <a:lnTo>
                  <a:pt x="768" y="2985"/>
                </a:lnTo>
                <a:lnTo>
                  <a:pt x="738" y="2980"/>
                </a:lnTo>
                <a:lnTo>
                  <a:pt x="705" y="2970"/>
                </a:lnTo>
                <a:lnTo>
                  <a:pt x="677" y="2959"/>
                </a:lnTo>
                <a:lnTo>
                  <a:pt x="653" y="2947"/>
                </a:lnTo>
                <a:lnTo>
                  <a:pt x="635" y="2935"/>
                </a:lnTo>
                <a:lnTo>
                  <a:pt x="621" y="2920"/>
                </a:lnTo>
                <a:lnTo>
                  <a:pt x="614" y="2904"/>
                </a:lnTo>
                <a:lnTo>
                  <a:pt x="614" y="2884"/>
                </a:lnTo>
                <a:lnTo>
                  <a:pt x="617" y="2874"/>
                </a:lnTo>
                <a:lnTo>
                  <a:pt x="620" y="2862"/>
                </a:lnTo>
                <a:lnTo>
                  <a:pt x="633" y="2859"/>
                </a:lnTo>
                <a:lnTo>
                  <a:pt x="650" y="2854"/>
                </a:lnTo>
                <a:lnTo>
                  <a:pt x="669" y="2848"/>
                </a:lnTo>
                <a:lnTo>
                  <a:pt x="689" y="2841"/>
                </a:lnTo>
                <a:lnTo>
                  <a:pt x="707" y="2835"/>
                </a:lnTo>
                <a:lnTo>
                  <a:pt x="725" y="2827"/>
                </a:lnTo>
                <a:lnTo>
                  <a:pt x="740" y="2821"/>
                </a:lnTo>
                <a:lnTo>
                  <a:pt x="749" y="2817"/>
                </a:lnTo>
                <a:lnTo>
                  <a:pt x="753" y="2814"/>
                </a:lnTo>
                <a:lnTo>
                  <a:pt x="750" y="2812"/>
                </a:lnTo>
                <a:lnTo>
                  <a:pt x="743" y="2809"/>
                </a:lnTo>
                <a:lnTo>
                  <a:pt x="729" y="2800"/>
                </a:lnTo>
                <a:lnTo>
                  <a:pt x="714" y="2788"/>
                </a:lnTo>
                <a:lnTo>
                  <a:pt x="696" y="2772"/>
                </a:lnTo>
                <a:lnTo>
                  <a:pt x="675" y="2754"/>
                </a:lnTo>
                <a:lnTo>
                  <a:pt x="692" y="2733"/>
                </a:lnTo>
                <a:lnTo>
                  <a:pt x="707" y="2721"/>
                </a:lnTo>
                <a:lnTo>
                  <a:pt x="720" y="2712"/>
                </a:lnTo>
                <a:lnTo>
                  <a:pt x="738" y="2700"/>
                </a:lnTo>
                <a:lnTo>
                  <a:pt x="761" y="2685"/>
                </a:lnTo>
                <a:lnTo>
                  <a:pt x="786" y="2670"/>
                </a:lnTo>
                <a:lnTo>
                  <a:pt x="813" y="2656"/>
                </a:lnTo>
                <a:lnTo>
                  <a:pt x="843" y="2644"/>
                </a:lnTo>
                <a:lnTo>
                  <a:pt x="873" y="2637"/>
                </a:lnTo>
                <a:lnTo>
                  <a:pt x="905" y="2634"/>
                </a:lnTo>
                <a:lnTo>
                  <a:pt x="935" y="2637"/>
                </a:lnTo>
                <a:lnTo>
                  <a:pt x="968" y="2644"/>
                </a:lnTo>
                <a:lnTo>
                  <a:pt x="999" y="2652"/>
                </a:lnTo>
                <a:lnTo>
                  <a:pt x="1029" y="2659"/>
                </a:lnTo>
                <a:lnTo>
                  <a:pt x="1058" y="2668"/>
                </a:lnTo>
                <a:lnTo>
                  <a:pt x="1080" y="2677"/>
                </a:lnTo>
                <a:lnTo>
                  <a:pt x="1098" y="2686"/>
                </a:lnTo>
                <a:lnTo>
                  <a:pt x="1110" y="2697"/>
                </a:lnTo>
                <a:lnTo>
                  <a:pt x="1115" y="2709"/>
                </a:lnTo>
                <a:lnTo>
                  <a:pt x="1112" y="2724"/>
                </a:lnTo>
                <a:lnTo>
                  <a:pt x="1106" y="2739"/>
                </a:lnTo>
                <a:lnTo>
                  <a:pt x="1097" y="2751"/>
                </a:lnTo>
                <a:lnTo>
                  <a:pt x="1086" y="2758"/>
                </a:lnTo>
                <a:lnTo>
                  <a:pt x="1076" y="2760"/>
                </a:lnTo>
                <a:lnTo>
                  <a:pt x="1067" y="2757"/>
                </a:lnTo>
                <a:close/>
                <a:moveTo>
                  <a:pt x="1091" y="3240"/>
                </a:moveTo>
                <a:lnTo>
                  <a:pt x="1089" y="3259"/>
                </a:lnTo>
                <a:lnTo>
                  <a:pt x="1083" y="3277"/>
                </a:lnTo>
                <a:lnTo>
                  <a:pt x="1074" y="3294"/>
                </a:lnTo>
                <a:lnTo>
                  <a:pt x="1061" y="3309"/>
                </a:lnTo>
                <a:lnTo>
                  <a:pt x="1046" y="3319"/>
                </a:lnTo>
                <a:lnTo>
                  <a:pt x="1028" y="3325"/>
                </a:lnTo>
                <a:lnTo>
                  <a:pt x="1010" y="3327"/>
                </a:lnTo>
                <a:lnTo>
                  <a:pt x="990" y="3322"/>
                </a:lnTo>
                <a:lnTo>
                  <a:pt x="972" y="3312"/>
                </a:lnTo>
                <a:lnTo>
                  <a:pt x="957" y="3294"/>
                </a:lnTo>
                <a:lnTo>
                  <a:pt x="942" y="3268"/>
                </a:lnTo>
                <a:lnTo>
                  <a:pt x="942" y="3265"/>
                </a:lnTo>
                <a:lnTo>
                  <a:pt x="950" y="3264"/>
                </a:lnTo>
                <a:lnTo>
                  <a:pt x="962" y="3262"/>
                </a:lnTo>
                <a:lnTo>
                  <a:pt x="975" y="3262"/>
                </a:lnTo>
                <a:lnTo>
                  <a:pt x="990" y="3261"/>
                </a:lnTo>
                <a:lnTo>
                  <a:pt x="1004" y="3258"/>
                </a:lnTo>
                <a:lnTo>
                  <a:pt x="1011" y="3253"/>
                </a:lnTo>
                <a:lnTo>
                  <a:pt x="1016" y="3247"/>
                </a:lnTo>
                <a:lnTo>
                  <a:pt x="1020" y="3240"/>
                </a:lnTo>
                <a:lnTo>
                  <a:pt x="1025" y="3229"/>
                </a:lnTo>
                <a:lnTo>
                  <a:pt x="1026" y="3217"/>
                </a:lnTo>
                <a:lnTo>
                  <a:pt x="1026" y="3205"/>
                </a:lnTo>
                <a:lnTo>
                  <a:pt x="1025" y="3193"/>
                </a:lnTo>
                <a:lnTo>
                  <a:pt x="1017" y="3181"/>
                </a:lnTo>
                <a:lnTo>
                  <a:pt x="1007" y="3171"/>
                </a:lnTo>
                <a:lnTo>
                  <a:pt x="989" y="3162"/>
                </a:lnTo>
                <a:lnTo>
                  <a:pt x="966" y="3156"/>
                </a:lnTo>
                <a:lnTo>
                  <a:pt x="944" y="3154"/>
                </a:lnTo>
                <a:lnTo>
                  <a:pt x="926" y="3159"/>
                </a:lnTo>
                <a:lnTo>
                  <a:pt x="909" y="3168"/>
                </a:lnTo>
                <a:lnTo>
                  <a:pt x="896" y="3180"/>
                </a:lnTo>
                <a:lnTo>
                  <a:pt x="887" y="3193"/>
                </a:lnTo>
                <a:lnTo>
                  <a:pt x="878" y="3210"/>
                </a:lnTo>
                <a:lnTo>
                  <a:pt x="873" y="3226"/>
                </a:lnTo>
                <a:lnTo>
                  <a:pt x="869" y="3241"/>
                </a:lnTo>
                <a:lnTo>
                  <a:pt x="867" y="3256"/>
                </a:lnTo>
                <a:lnTo>
                  <a:pt x="866" y="3268"/>
                </a:lnTo>
                <a:lnTo>
                  <a:pt x="866" y="3276"/>
                </a:lnTo>
                <a:lnTo>
                  <a:pt x="870" y="3288"/>
                </a:lnTo>
                <a:lnTo>
                  <a:pt x="876" y="3304"/>
                </a:lnTo>
                <a:lnTo>
                  <a:pt x="888" y="3321"/>
                </a:lnTo>
                <a:lnTo>
                  <a:pt x="902" y="3340"/>
                </a:lnTo>
                <a:lnTo>
                  <a:pt x="888" y="3340"/>
                </a:lnTo>
                <a:lnTo>
                  <a:pt x="870" y="3342"/>
                </a:lnTo>
                <a:lnTo>
                  <a:pt x="849" y="3345"/>
                </a:lnTo>
                <a:lnTo>
                  <a:pt x="827" y="3349"/>
                </a:lnTo>
                <a:lnTo>
                  <a:pt x="804" y="3352"/>
                </a:lnTo>
                <a:lnTo>
                  <a:pt x="785" y="3357"/>
                </a:lnTo>
                <a:lnTo>
                  <a:pt x="768" y="3360"/>
                </a:lnTo>
                <a:lnTo>
                  <a:pt x="756" y="3361"/>
                </a:lnTo>
                <a:lnTo>
                  <a:pt x="752" y="3363"/>
                </a:lnTo>
                <a:lnTo>
                  <a:pt x="753" y="3358"/>
                </a:lnTo>
                <a:lnTo>
                  <a:pt x="758" y="3349"/>
                </a:lnTo>
                <a:lnTo>
                  <a:pt x="764" y="3336"/>
                </a:lnTo>
                <a:lnTo>
                  <a:pt x="770" y="3319"/>
                </a:lnTo>
                <a:lnTo>
                  <a:pt x="777" y="3301"/>
                </a:lnTo>
                <a:lnTo>
                  <a:pt x="785" y="3282"/>
                </a:lnTo>
                <a:lnTo>
                  <a:pt x="792" y="3262"/>
                </a:lnTo>
                <a:lnTo>
                  <a:pt x="798" y="3246"/>
                </a:lnTo>
                <a:lnTo>
                  <a:pt x="803" y="3232"/>
                </a:lnTo>
                <a:lnTo>
                  <a:pt x="804" y="3222"/>
                </a:lnTo>
                <a:lnTo>
                  <a:pt x="804" y="3219"/>
                </a:lnTo>
                <a:lnTo>
                  <a:pt x="800" y="3220"/>
                </a:lnTo>
                <a:lnTo>
                  <a:pt x="789" y="3225"/>
                </a:lnTo>
                <a:lnTo>
                  <a:pt x="777" y="3234"/>
                </a:lnTo>
                <a:lnTo>
                  <a:pt x="761" y="3244"/>
                </a:lnTo>
                <a:lnTo>
                  <a:pt x="744" y="3255"/>
                </a:lnTo>
                <a:lnTo>
                  <a:pt x="726" y="3268"/>
                </a:lnTo>
                <a:lnTo>
                  <a:pt x="710" y="3279"/>
                </a:lnTo>
                <a:lnTo>
                  <a:pt x="695" y="3289"/>
                </a:lnTo>
                <a:lnTo>
                  <a:pt x="683" y="3298"/>
                </a:lnTo>
                <a:lnTo>
                  <a:pt x="675" y="3304"/>
                </a:lnTo>
                <a:lnTo>
                  <a:pt x="672" y="3306"/>
                </a:lnTo>
                <a:lnTo>
                  <a:pt x="672" y="3303"/>
                </a:lnTo>
                <a:lnTo>
                  <a:pt x="669" y="3291"/>
                </a:lnTo>
                <a:lnTo>
                  <a:pt x="666" y="3274"/>
                </a:lnTo>
                <a:lnTo>
                  <a:pt x="662" y="3253"/>
                </a:lnTo>
                <a:lnTo>
                  <a:pt x="657" y="3231"/>
                </a:lnTo>
                <a:lnTo>
                  <a:pt x="653" y="3205"/>
                </a:lnTo>
                <a:lnTo>
                  <a:pt x="647" y="3183"/>
                </a:lnTo>
                <a:lnTo>
                  <a:pt x="641" y="3162"/>
                </a:lnTo>
                <a:lnTo>
                  <a:pt x="636" y="3144"/>
                </a:lnTo>
                <a:lnTo>
                  <a:pt x="642" y="3142"/>
                </a:lnTo>
                <a:lnTo>
                  <a:pt x="645" y="3141"/>
                </a:lnTo>
                <a:lnTo>
                  <a:pt x="647" y="3138"/>
                </a:lnTo>
                <a:lnTo>
                  <a:pt x="647" y="3136"/>
                </a:lnTo>
                <a:lnTo>
                  <a:pt x="636" y="3126"/>
                </a:lnTo>
                <a:lnTo>
                  <a:pt x="621" y="3112"/>
                </a:lnTo>
                <a:lnTo>
                  <a:pt x="606" y="3096"/>
                </a:lnTo>
                <a:lnTo>
                  <a:pt x="591" y="3076"/>
                </a:lnTo>
                <a:lnTo>
                  <a:pt x="581" y="3055"/>
                </a:lnTo>
                <a:lnTo>
                  <a:pt x="578" y="3034"/>
                </a:lnTo>
                <a:lnTo>
                  <a:pt x="579" y="3015"/>
                </a:lnTo>
                <a:lnTo>
                  <a:pt x="582" y="2989"/>
                </a:lnTo>
                <a:lnTo>
                  <a:pt x="590" y="2998"/>
                </a:lnTo>
                <a:lnTo>
                  <a:pt x="600" y="3004"/>
                </a:lnTo>
                <a:lnTo>
                  <a:pt x="614" y="3009"/>
                </a:lnTo>
                <a:lnTo>
                  <a:pt x="665" y="3019"/>
                </a:lnTo>
                <a:lnTo>
                  <a:pt x="717" y="3033"/>
                </a:lnTo>
                <a:lnTo>
                  <a:pt x="770" y="3048"/>
                </a:lnTo>
                <a:lnTo>
                  <a:pt x="822" y="3063"/>
                </a:lnTo>
                <a:lnTo>
                  <a:pt x="872" y="3078"/>
                </a:lnTo>
                <a:lnTo>
                  <a:pt x="918" y="3088"/>
                </a:lnTo>
                <a:lnTo>
                  <a:pt x="962" y="3096"/>
                </a:lnTo>
                <a:lnTo>
                  <a:pt x="992" y="3103"/>
                </a:lnTo>
                <a:lnTo>
                  <a:pt x="1019" y="3117"/>
                </a:lnTo>
                <a:lnTo>
                  <a:pt x="1040" y="3133"/>
                </a:lnTo>
                <a:lnTo>
                  <a:pt x="1058" y="3153"/>
                </a:lnTo>
                <a:lnTo>
                  <a:pt x="1071" y="3172"/>
                </a:lnTo>
                <a:lnTo>
                  <a:pt x="1082" y="3193"/>
                </a:lnTo>
                <a:lnTo>
                  <a:pt x="1088" y="3213"/>
                </a:lnTo>
                <a:lnTo>
                  <a:pt x="1091" y="3228"/>
                </a:lnTo>
                <a:lnTo>
                  <a:pt x="1091" y="3240"/>
                </a:lnTo>
                <a:close/>
                <a:moveTo>
                  <a:pt x="564" y="3312"/>
                </a:moveTo>
                <a:lnTo>
                  <a:pt x="563" y="3309"/>
                </a:lnTo>
                <a:lnTo>
                  <a:pt x="558" y="3297"/>
                </a:lnTo>
                <a:lnTo>
                  <a:pt x="551" y="3282"/>
                </a:lnTo>
                <a:lnTo>
                  <a:pt x="540" y="3264"/>
                </a:lnTo>
                <a:lnTo>
                  <a:pt x="527" y="3244"/>
                </a:lnTo>
                <a:lnTo>
                  <a:pt x="509" y="3226"/>
                </a:lnTo>
                <a:lnTo>
                  <a:pt x="488" y="3211"/>
                </a:lnTo>
                <a:lnTo>
                  <a:pt x="462" y="3202"/>
                </a:lnTo>
                <a:lnTo>
                  <a:pt x="434" y="3201"/>
                </a:lnTo>
                <a:lnTo>
                  <a:pt x="407" y="3205"/>
                </a:lnTo>
                <a:lnTo>
                  <a:pt x="417" y="3165"/>
                </a:lnTo>
                <a:lnTo>
                  <a:pt x="425" y="3124"/>
                </a:lnTo>
                <a:lnTo>
                  <a:pt x="438" y="3132"/>
                </a:lnTo>
                <a:lnTo>
                  <a:pt x="459" y="3139"/>
                </a:lnTo>
                <a:lnTo>
                  <a:pt x="483" y="3144"/>
                </a:lnTo>
                <a:lnTo>
                  <a:pt x="512" y="3147"/>
                </a:lnTo>
                <a:lnTo>
                  <a:pt x="540" y="3148"/>
                </a:lnTo>
                <a:lnTo>
                  <a:pt x="567" y="3150"/>
                </a:lnTo>
                <a:lnTo>
                  <a:pt x="593" y="3148"/>
                </a:lnTo>
                <a:lnTo>
                  <a:pt x="615" y="3147"/>
                </a:lnTo>
                <a:lnTo>
                  <a:pt x="609" y="3165"/>
                </a:lnTo>
                <a:lnTo>
                  <a:pt x="602" y="3187"/>
                </a:lnTo>
                <a:lnTo>
                  <a:pt x="594" y="3211"/>
                </a:lnTo>
                <a:lnTo>
                  <a:pt x="587" y="3235"/>
                </a:lnTo>
                <a:lnTo>
                  <a:pt x="579" y="3259"/>
                </a:lnTo>
                <a:lnTo>
                  <a:pt x="573" y="3280"/>
                </a:lnTo>
                <a:lnTo>
                  <a:pt x="569" y="3297"/>
                </a:lnTo>
                <a:lnTo>
                  <a:pt x="566" y="3309"/>
                </a:lnTo>
                <a:lnTo>
                  <a:pt x="564" y="3312"/>
                </a:lnTo>
                <a:close/>
                <a:moveTo>
                  <a:pt x="515" y="3351"/>
                </a:moveTo>
                <a:lnTo>
                  <a:pt x="510" y="3372"/>
                </a:lnTo>
                <a:lnTo>
                  <a:pt x="498" y="3391"/>
                </a:lnTo>
                <a:lnTo>
                  <a:pt x="482" y="3409"/>
                </a:lnTo>
                <a:lnTo>
                  <a:pt x="458" y="3424"/>
                </a:lnTo>
                <a:lnTo>
                  <a:pt x="443" y="3430"/>
                </a:lnTo>
                <a:lnTo>
                  <a:pt x="422" y="3433"/>
                </a:lnTo>
                <a:lnTo>
                  <a:pt x="398" y="3433"/>
                </a:lnTo>
                <a:lnTo>
                  <a:pt x="375" y="3432"/>
                </a:lnTo>
                <a:lnTo>
                  <a:pt x="351" y="3429"/>
                </a:lnTo>
                <a:lnTo>
                  <a:pt x="330" y="3426"/>
                </a:lnTo>
                <a:lnTo>
                  <a:pt x="315" y="3421"/>
                </a:lnTo>
                <a:lnTo>
                  <a:pt x="305" y="3417"/>
                </a:lnTo>
                <a:lnTo>
                  <a:pt x="297" y="3409"/>
                </a:lnTo>
                <a:lnTo>
                  <a:pt x="291" y="3399"/>
                </a:lnTo>
                <a:lnTo>
                  <a:pt x="284" y="3385"/>
                </a:lnTo>
                <a:lnTo>
                  <a:pt x="275" y="3370"/>
                </a:lnTo>
                <a:lnTo>
                  <a:pt x="266" y="3355"/>
                </a:lnTo>
                <a:lnTo>
                  <a:pt x="252" y="3342"/>
                </a:lnTo>
                <a:lnTo>
                  <a:pt x="237" y="3331"/>
                </a:lnTo>
                <a:lnTo>
                  <a:pt x="218" y="3327"/>
                </a:lnTo>
                <a:lnTo>
                  <a:pt x="191" y="3324"/>
                </a:lnTo>
                <a:lnTo>
                  <a:pt x="168" y="3322"/>
                </a:lnTo>
                <a:lnTo>
                  <a:pt x="150" y="3325"/>
                </a:lnTo>
                <a:lnTo>
                  <a:pt x="135" y="3330"/>
                </a:lnTo>
                <a:lnTo>
                  <a:pt x="123" y="3334"/>
                </a:lnTo>
                <a:lnTo>
                  <a:pt x="114" y="3342"/>
                </a:lnTo>
                <a:lnTo>
                  <a:pt x="102" y="3357"/>
                </a:lnTo>
                <a:lnTo>
                  <a:pt x="96" y="3370"/>
                </a:lnTo>
                <a:lnTo>
                  <a:pt x="96" y="3385"/>
                </a:lnTo>
                <a:lnTo>
                  <a:pt x="96" y="3402"/>
                </a:lnTo>
                <a:lnTo>
                  <a:pt x="98" y="3409"/>
                </a:lnTo>
                <a:lnTo>
                  <a:pt x="104" y="3415"/>
                </a:lnTo>
                <a:lnTo>
                  <a:pt x="111" y="3420"/>
                </a:lnTo>
                <a:lnTo>
                  <a:pt x="120" y="3420"/>
                </a:lnTo>
                <a:lnTo>
                  <a:pt x="128" y="3418"/>
                </a:lnTo>
                <a:lnTo>
                  <a:pt x="137" y="3414"/>
                </a:lnTo>
                <a:lnTo>
                  <a:pt x="143" y="3406"/>
                </a:lnTo>
                <a:lnTo>
                  <a:pt x="146" y="3393"/>
                </a:lnTo>
                <a:lnTo>
                  <a:pt x="144" y="3376"/>
                </a:lnTo>
                <a:lnTo>
                  <a:pt x="144" y="3367"/>
                </a:lnTo>
                <a:lnTo>
                  <a:pt x="150" y="3361"/>
                </a:lnTo>
                <a:lnTo>
                  <a:pt x="159" y="3358"/>
                </a:lnTo>
                <a:lnTo>
                  <a:pt x="170" y="3358"/>
                </a:lnTo>
                <a:lnTo>
                  <a:pt x="182" y="3361"/>
                </a:lnTo>
                <a:lnTo>
                  <a:pt x="194" y="3366"/>
                </a:lnTo>
                <a:lnTo>
                  <a:pt x="203" y="3370"/>
                </a:lnTo>
                <a:lnTo>
                  <a:pt x="210" y="3376"/>
                </a:lnTo>
                <a:lnTo>
                  <a:pt x="215" y="3387"/>
                </a:lnTo>
                <a:lnTo>
                  <a:pt x="215" y="3405"/>
                </a:lnTo>
                <a:lnTo>
                  <a:pt x="212" y="3426"/>
                </a:lnTo>
                <a:lnTo>
                  <a:pt x="206" y="3450"/>
                </a:lnTo>
                <a:lnTo>
                  <a:pt x="195" y="3475"/>
                </a:lnTo>
                <a:lnTo>
                  <a:pt x="183" y="3498"/>
                </a:lnTo>
                <a:lnTo>
                  <a:pt x="167" y="3519"/>
                </a:lnTo>
                <a:lnTo>
                  <a:pt x="147" y="3532"/>
                </a:lnTo>
                <a:lnTo>
                  <a:pt x="125" y="3538"/>
                </a:lnTo>
                <a:lnTo>
                  <a:pt x="104" y="3540"/>
                </a:lnTo>
                <a:lnTo>
                  <a:pt x="84" y="3534"/>
                </a:lnTo>
                <a:lnTo>
                  <a:pt x="66" y="3525"/>
                </a:lnTo>
                <a:lnTo>
                  <a:pt x="53" y="3513"/>
                </a:lnTo>
                <a:lnTo>
                  <a:pt x="47" y="3498"/>
                </a:lnTo>
                <a:lnTo>
                  <a:pt x="42" y="3469"/>
                </a:lnTo>
                <a:lnTo>
                  <a:pt x="44" y="3436"/>
                </a:lnTo>
                <a:lnTo>
                  <a:pt x="48" y="3402"/>
                </a:lnTo>
                <a:lnTo>
                  <a:pt x="54" y="3364"/>
                </a:lnTo>
                <a:lnTo>
                  <a:pt x="59" y="3346"/>
                </a:lnTo>
                <a:lnTo>
                  <a:pt x="68" y="3328"/>
                </a:lnTo>
                <a:lnTo>
                  <a:pt x="78" y="3309"/>
                </a:lnTo>
                <a:lnTo>
                  <a:pt x="90" y="3291"/>
                </a:lnTo>
                <a:lnTo>
                  <a:pt x="104" y="3273"/>
                </a:lnTo>
                <a:lnTo>
                  <a:pt x="116" y="3258"/>
                </a:lnTo>
                <a:lnTo>
                  <a:pt x="125" y="3247"/>
                </a:lnTo>
                <a:lnTo>
                  <a:pt x="132" y="3238"/>
                </a:lnTo>
                <a:lnTo>
                  <a:pt x="134" y="3237"/>
                </a:lnTo>
                <a:lnTo>
                  <a:pt x="137" y="3238"/>
                </a:lnTo>
                <a:lnTo>
                  <a:pt x="144" y="3243"/>
                </a:lnTo>
                <a:lnTo>
                  <a:pt x="156" y="3252"/>
                </a:lnTo>
                <a:lnTo>
                  <a:pt x="171" y="3261"/>
                </a:lnTo>
                <a:lnTo>
                  <a:pt x="188" y="3271"/>
                </a:lnTo>
                <a:lnTo>
                  <a:pt x="206" y="3283"/>
                </a:lnTo>
                <a:lnTo>
                  <a:pt x="224" y="3294"/>
                </a:lnTo>
                <a:lnTo>
                  <a:pt x="240" y="3304"/>
                </a:lnTo>
                <a:lnTo>
                  <a:pt x="255" y="3312"/>
                </a:lnTo>
                <a:lnTo>
                  <a:pt x="267" y="3318"/>
                </a:lnTo>
                <a:lnTo>
                  <a:pt x="276" y="3321"/>
                </a:lnTo>
                <a:lnTo>
                  <a:pt x="288" y="3319"/>
                </a:lnTo>
                <a:lnTo>
                  <a:pt x="303" y="3316"/>
                </a:lnTo>
                <a:lnTo>
                  <a:pt x="321" y="3310"/>
                </a:lnTo>
                <a:lnTo>
                  <a:pt x="341" y="3301"/>
                </a:lnTo>
                <a:lnTo>
                  <a:pt x="345" y="3325"/>
                </a:lnTo>
                <a:lnTo>
                  <a:pt x="354" y="3346"/>
                </a:lnTo>
                <a:lnTo>
                  <a:pt x="366" y="3360"/>
                </a:lnTo>
                <a:lnTo>
                  <a:pt x="380" y="3367"/>
                </a:lnTo>
                <a:lnTo>
                  <a:pt x="395" y="3370"/>
                </a:lnTo>
                <a:lnTo>
                  <a:pt x="411" y="3369"/>
                </a:lnTo>
                <a:lnTo>
                  <a:pt x="429" y="3364"/>
                </a:lnTo>
                <a:lnTo>
                  <a:pt x="444" y="3357"/>
                </a:lnTo>
                <a:lnTo>
                  <a:pt x="456" y="3348"/>
                </a:lnTo>
                <a:lnTo>
                  <a:pt x="464" y="3336"/>
                </a:lnTo>
                <a:lnTo>
                  <a:pt x="467" y="3322"/>
                </a:lnTo>
                <a:lnTo>
                  <a:pt x="462" y="3310"/>
                </a:lnTo>
                <a:lnTo>
                  <a:pt x="455" y="3301"/>
                </a:lnTo>
                <a:lnTo>
                  <a:pt x="444" y="3292"/>
                </a:lnTo>
                <a:lnTo>
                  <a:pt x="435" y="3288"/>
                </a:lnTo>
                <a:lnTo>
                  <a:pt x="428" y="3286"/>
                </a:lnTo>
                <a:lnTo>
                  <a:pt x="425" y="3285"/>
                </a:lnTo>
                <a:lnTo>
                  <a:pt x="422" y="3280"/>
                </a:lnTo>
                <a:lnTo>
                  <a:pt x="423" y="3273"/>
                </a:lnTo>
                <a:lnTo>
                  <a:pt x="428" y="3267"/>
                </a:lnTo>
                <a:lnTo>
                  <a:pt x="437" y="3262"/>
                </a:lnTo>
                <a:lnTo>
                  <a:pt x="452" y="3261"/>
                </a:lnTo>
                <a:lnTo>
                  <a:pt x="470" y="3265"/>
                </a:lnTo>
                <a:lnTo>
                  <a:pt x="485" y="3276"/>
                </a:lnTo>
                <a:lnTo>
                  <a:pt x="498" y="3294"/>
                </a:lnTo>
                <a:lnTo>
                  <a:pt x="507" y="3313"/>
                </a:lnTo>
                <a:lnTo>
                  <a:pt x="513" y="3333"/>
                </a:lnTo>
                <a:lnTo>
                  <a:pt x="515" y="3351"/>
                </a:lnTo>
                <a:close/>
                <a:moveTo>
                  <a:pt x="36" y="2955"/>
                </a:moveTo>
                <a:lnTo>
                  <a:pt x="35" y="2946"/>
                </a:lnTo>
                <a:lnTo>
                  <a:pt x="35" y="2937"/>
                </a:lnTo>
                <a:lnTo>
                  <a:pt x="35" y="2862"/>
                </a:lnTo>
                <a:lnTo>
                  <a:pt x="39" y="2862"/>
                </a:lnTo>
                <a:lnTo>
                  <a:pt x="51" y="2862"/>
                </a:lnTo>
                <a:lnTo>
                  <a:pt x="69" y="2860"/>
                </a:lnTo>
                <a:lnTo>
                  <a:pt x="90" y="2859"/>
                </a:lnTo>
                <a:lnTo>
                  <a:pt x="113" y="2857"/>
                </a:lnTo>
                <a:lnTo>
                  <a:pt x="135" y="2854"/>
                </a:lnTo>
                <a:lnTo>
                  <a:pt x="155" y="2851"/>
                </a:lnTo>
                <a:lnTo>
                  <a:pt x="170" y="2848"/>
                </a:lnTo>
                <a:lnTo>
                  <a:pt x="177" y="2845"/>
                </a:lnTo>
                <a:lnTo>
                  <a:pt x="183" y="2835"/>
                </a:lnTo>
                <a:lnTo>
                  <a:pt x="185" y="2818"/>
                </a:lnTo>
                <a:lnTo>
                  <a:pt x="186" y="2800"/>
                </a:lnTo>
                <a:lnTo>
                  <a:pt x="186" y="2784"/>
                </a:lnTo>
                <a:lnTo>
                  <a:pt x="186" y="2773"/>
                </a:lnTo>
                <a:lnTo>
                  <a:pt x="188" y="2770"/>
                </a:lnTo>
                <a:lnTo>
                  <a:pt x="189" y="2770"/>
                </a:lnTo>
                <a:lnTo>
                  <a:pt x="207" y="2769"/>
                </a:lnTo>
                <a:lnTo>
                  <a:pt x="227" y="2772"/>
                </a:lnTo>
                <a:lnTo>
                  <a:pt x="240" y="2778"/>
                </a:lnTo>
                <a:lnTo>
                  <a:pt x="246" y="2784"/>
                </a:lnTo>
                <a:lnTo>
                  <a:pt x="252" y="2791"/>
                </a:lnTo>
                <a:lnTo>
                  <a:pt x="257" y="2800"/>
                </a:lnTo>
                <a:lnTo>
                  <a:pt x="258" y="2812"/>
                </a:lnTo>
                <a:lnTo>
                  <a:pt x="257" y="2829"/>
                </a:lnTo>
                <a:lnTo>
                  <a:pt x="251" y="2847"/>
                </a:lnTo>
                <a:lnTo>
                  <a:pt x="234" y="2871"/>
                </a:lnTo>
                <a:lnTo>
                  <a:pt x="212" y="2893"/>
                </a:lnTo>
                <a:lnTo>
                  <a:pt x="186" y="2911"/>
                </a:lnTo>
                <a:lnTo>
                  <a:pt x="158" y="2928"/>
                </a:lnTo>
                <a:lnTo>
                  <a:pt x="126" y="2940"/>
                </a:lnTo>
                <a:lnTo>
                  <a:pt x="95" y="2949"/>
                </a:lnTo>
                <a:lnTo>
                  <a:pt x="65" y="2953"/>
                </a:lnTo>
                <a:lnTo>
                  <a:pt x="36" y="2955"/>
                </a:lnTo>
                <a:close/>
                <a:moveTo>
                  <a:pt x="170" y="2547"/>
                </a:moveTo>
                <a:lnTo>
                  <a:pt x="155" y="2548"/>
                </a:lnTo>
                <a:lnTo>
                  <a:pt x="137" y="2548"/>
                </a:lnTo>
                <a:lnTo>
                  <a:pt x="117" y="2548"/>
                </a:lnTo>
                <a:lnTo>
                  <a:pt x="99" y="2548"/>
                </a:lnTo>
                <a:lnTo>
                  <a:pt x="84" y="2548"/>
                </a:lnTo>
                <a:lnTo>
                  <a:pt x="74" y="2547"/>
                </a:lnTo>
                <a:lnTo>
                  <a:pt x="71" y="2547"/>
                </a:lnTo>
                <a:lnTo>
                  <a:pt x="69" y="2545"/>
                </a:lnTo>
                <a:lnTo>
                  <a:pt x="69" y="2541"/>
                </a:lnTo>
                <a:lnTo>
                  <a:pt x="69" y="2533"/>
                </a:lnTo>
                <a:lnTo>
                  <a:pt x="74" y="2526"/>
                </a:lnTo>
                <a:lnTo>
                  <a:pt x="80" y="2515"/>
                </a:lnTo>
                <a:lnTo>
                  <a:pt x="93" y="2506"/>
                </a:lnTo>
                <a:lnTo>
                  <a:pt x="113" y="2496"/>
                </a:lnTo>
                <a:lnTo>
                  <a:pt x="134" y="2490"/>
                </a:lnTo>
                <a:lnTo>
                  <a:pt x="155" y="2487"/>
                </a:lnTo>
                <a:lnTo>
                  <a:pt x="155" y="2487"/>
                </a:lnTo>
                <a:lnTo>
                  <a:pt x="155" y="2487"/>
                </a:lnTo>
                <a:lnTo>
                  <a:pt x="177" y="2488"/>
                </a:lnTo>
                <a:lnTo>
                  <a:pt x="194" y="2491"/>
                </a:lnTo>
                <a:lnTo>
                  <a:pt x="204" y="2494"/>
                </a:lnTo>
                <a:lnTo>
                  <a:pt x="209" y="2496"/>
                </a:lnTo>
                <a:lnTo>
                  <a:pt x="207" y="2500"/>
                </a:lnTo>
                <a:lnTo>
                  <a:pt x="204" y="2509"/>
                </a:lnTo>
                <a:lnTo>
                  <a:pt x="200" y="2521"/>
                </a:lnTo>
                <a:lnTo>
                  <a:pt x="192" y="2533"/>
                </a:lnTo>
                <a:lnTo>
                  <a:pt x="183" y="2542"/>
                </a:lnTo>
                <a:lnTo>
                  <a:pt x="170" y="2547"/>
                </a:lnTo>
                <a:close/>
                <a:moveTo>
                  <a:pt x="108" y="2392"/>
                </a:moveTo>
                <a:lnTo>
                  <a:pt x="114" y="2344"/>
                </a:lnTo>
                <a:lnTo>
                  <a:pt x="122" y="2304"/>
                </a:lnTo>
                <a:lnTo>
                  <a:pt x="132" y="2271"/>
                </a:lnTo>
                <a:lnTo>
                  <a:pt x="144" y="2242"/>
                </a:lnTo>
                <a:lnTo>
                  <a:pt x="156" y="2220"/>
                </a:lnTo>
                <a:lnTo>
                  <a:pt x="167" y="2202"/>
                </a:lnTo>
                <a:lnTo>
                  <a:pt x="177" y="2188"/>
                </a:lnTo>
                <a:lnTo>
                  <a:pt x="185" y="2178"/>
                </a:lnTo>
                <a:lnTo>
                  <a:pt x="197" y="2169"/>
                </a:lnTo>
                <a:lnTo>
                  <a:pt x="216" y="2160"/>
                </a:lnTo>
                <a:lnTo>
                  <a:pt x="242" y="2154"/>
                </a:lnTo>
                <a:lnTo>
                  <a:pt x="270" y="2151"/>
                </a:lnTo>
                <a:lnTo>
                  <a:pt x="300" y="2151"/>
                </a:lnTo>
                <a:lnTo>
                  <a:pt x="330" y="2154"/>
                </a:lnTo>
                <a:lnTo>
                  <a:pt x="359" y="2163"/>
                </a:lnTo>
                <a:lnTo>
                  <a:pt x="381" y="2176"/>
                </a:lnTo>
                <a:lnTo>
                  <a:pt x="398" y="2193"/>
                </a:lnTo>
                <a:lnTo>
                  <a:pt x="410" y="2211"/>
                </a:lnTo>
                <a:lnTo>
                  <a:pt x="417" y="2230"/>
                </a:lnTo>
                <a:lnTo>
                  <a:pt x="422" y="2250"/>
                </a:lnTo>
                <a:lnTo>
                  <a:pt x="423" y="2269"/>
                </a:lnTo>
                <a:lnTo>
                  <a:pt x="422" y="2286"/>
                </a:lnTo>
                <a:lnTo>
                  <a:pt x="417" y="2298"/>
                </a:lnTo>
                <a:lnTo>
                  <a:pt x="408" y="2304"/>
                </a:lnTo>
                <a:lnTo>
                  <a:pt x="396" y="2308"/>
                </a:lnTo>
                <a:lnTo>
                  <a:pt x="384" y="2308"/>
                </a:lnTo>
                <a:lnTo>
                  <a:pt x="371" y="2308"/>
                </a:lnTo>
                <a:lnTo>
                  <a:pt x="357" y="2305"/>
                </a:lnTo>
                <a:lnTo>
                  <a:pt x="347" y="2301"/>
                </a:lnTo>
                <a:lnTo>
                  <a:pt x="339" y="2296"/>
                </a:lnTo>
                <a:lnTo>
                  <a:pt x="338" y="2292"/>
                </a:lnTo>
                <a:lnTo>
                  <a:pt x="338" y="2286"/>
                </a:lnTo>
                <a:lnTo>
                  <a:pt x="338" y="2278"/>
                </a:lnTo>
                <a:lnTo>
                  <a:pt x="336" y="2271"/>
                </a:lnTo>
                <a:lnTo>
                  <a:pt x="332" y="2262"/>
                </a:lnTo>
                <a:lnTo>
                  <a:pt x="323" y="2256"/>
                </a:lnTo>
                <a:lnTo>
                  <a:pt x="308" y="2250"/>
                </a:lnTo>
                <a:lnTo>
                  <a:pt x="291" y="2250"/>
                </a:lnTo>
                <a:lnTo>
                  <a:pt x="279" y="2254"/>
                </a:lnTo>
                <a:lnTo>
                  <a:pt x="269" y="2262"/>
                </a:lnTo>
                <a:lnTo>
                  <a:pt x="260" y="2274"/>
                </a:lnTo>
                <a:lnTo>
                  <a:pt x="255" y="2289"/>
                </a:lnTo>
                <a:lnTo>
                  <a:pt x="251" y="2304"/>
                </a:lnTo>
                <a:lnTo>
                  <a:pt x="251" y="2319"/>
                </a:lnTo>
                <a:lnTo>
                  <a:pt x="254" y="2335"/>
                </a:lnTo>
                <a:lnTo>
                  <a:pt x="264" y="2353"/>
                </a:lnTo>
                <a:lnTo>
                  <a:pt x="279" y="2370"/>
                </a:lnTo>
                <a:lnTo>
                  <a:pt x="297" y="2386"/>
                </a:lnTo>
                <a:lnTo>
                  <a:pt x="320" y="2398"/>
                </a:lnTo>
                <a:lnTo>
                  <a:pt x="345" y="2409"/>
                </a:lnTo>
                <a:lnTo>
                  <a:pt x="371" y="2412"/>
                </a:lnTo>
                <a:lnTo>
                  <a:pt x="399" y="2410"/>
                </a:lnTo>
                <a:lnTo>
                  <a:pt x="428" y="2400"/>
                </a:lnTo>
                <a:lnTo>
                  <a:pt x="452" y="2385"/>
                </a:lnTo>
                <a:lnTo>
                  <a:pt x="473" y="2362"/>
                </a:lnTo>
                <a:lnTo>
                  <a:pt x="491" y="2335"/>
                </a:lnTo>
                <a:lnTo>
                  <a:pt x="503" y="2304"/>
                </a:lnTo>
                <a:lnTo>
                  <a:pt x="506" y="2281"/>
                </a:lnTo>
                <a:lnTo>
                  <a:pt x="506" y="2259"/>
                </a:lnTo>
                <a:lnTo>
                  <a:pt x="501" y="2235"/>
                </a:lnTo>
                <a:lnTo>
                  <a:pt x="495" y="2212"/>
                </a:lnTo>
                <a:lnTo>
                  <a:pt x="488" y="2193"/>
                </a:lnTo>
                <a:lnTo>
                  <a:pt x="482" y="2176"/>
                </a:lnTo>
                <a:lnTo>
                  <a:pt x="476" y="2164"/>
                </a:lnTo>
                <a:lnTo>
                  <a:pt x="473" y="2158"/>
                </a:lnTo>
                <a:lnTo>
                  <a:pt x="473" y="2157"/>
                </a:lnTo>
                <a:lnTo>
                  <a:pt x="477" y="2161"/>
                </a:lnTo>
                <a:lnTo>
                  <a:pt x="489" y="2167"/>
                </a:lnTo>
                <a:lnTo>
                  <a:pt x="507" y="2176"/>
                </a:lnTo>
                <a:lnTo>
                  <a:pt x="528" y="2187"/>
                </a:lnTo>
                <a:lnTo>
                  <a:pt x="554" y="2199"/>
                </a:lnTo>
                <a:lnTo>
                  <a:pt x="582" y="2211"/>
                </a:lnTo>
                <a:lnTo>
                  <a:pt x="611" y="2223"/>
                </a:lnTo>
                <a:lnTo>
                  <a:pt x="641" y="2235"/>
                </a:lnTo>
                <a:lnTo>
                  <a:pt x="668" y="2245"/>
                </a:lnTo>
                <a:lnTo>
                  <a:pt x="695" y="2254"/>
                </a:lnTo>
                <a:lnTo>
                  <a:pt x="717" y="2260"/>
                </a:lnTo>
                <a:lnTo>
                  <a:pt x="692" y="2287"/>
                </a:lnTo>
                <a:lnTo>
                  <a:pt x="666" y="2311"/>
                </a:lnTo>
                <a:lnTo>
                  <a:pt x="641" y="2332"/>
                </a:lnTo>
                <a:lnTo>
                  <a:pt x="618" y="2350"/>
                </a:lnTo>
                <a:lnTo>
                  <a:pt x="599" y="2364"/>
                </a:lnTo>
                <a:lnTo>
                  <a:pt x="576" y="2376"/>
                </a:lnTo>
                <a:lnTo>
                  <a:pt x="546" y="2388"/>
                </a:lnTo>
                <a:lnTo>
                  <a:pt x="513" y="2400"/>
                </a:lnTo>
                <a:lnTo>
                  <a:pt x="476" y="2410"/>
                </a:lnTo>
                <a:lnTo>
                  <a:pt x="437" y="2422"/>
                </a:lnTo>
                <a:lnTo>
                  <a:pt x="398" y="2431"/>
                </a:lnTo>
                <a:lnTo>
                  <a:pt x="360" y="2440"/>
                </a:lnTo>
                <a:lnTo>
                  <a:pt x="326" y="2448"/>
                </a:lnTo>
                <a:lnTo>
                  <a:pt x="296" y="2454"/>
                </a:lnTo>
                <a:lnTo>
                  <a:pt x="270" y="2458"/>
                </a:lnTo>
                <a:lnTo>
                  <a:pt x="254" y="2460"/>
                </a:lnTo>
                <a:lnTo>
                  <a:pt x="242" y="2461"/>
                </a:lnTo>
                <a:lnTo>
                  <a:pt x="224" y="2463"/>
                </a:lnTo>
                <a:lnTo>
                  <a:pt x="203" y="2464"/>
                </a:lnTo>
                <a:lnTo>
                  <a:pt x="203" y="2412"/>
                </a:lnTo>
                <a:lnTo>
                  <a:pt x="176" y="2391"/>
                </a:lnTo>
                <a:lnTo>
                  <a:pt x="108" y="2392"/>
                </a:lnTo>
                <a:close/>
                <a:moveTo>
                  <a:pt x="26" y="2257"/>
                </a:moveTo>
                <a:lnTo>
                  <a:pt x="26" y="1878"/>
                </a:lnTo>
                <a:lnTo>
                  <a:pt x="27" y="1881"/>
                </a:lnTo>
                <a:lnTo>
                  <a:pt x="35" y="1888"/>
                </a:lnTo>
                <a:lnTo>
                  <a:pt x="45" y="1899"/>
                </a:lnTo>
                <a:lnTo>
                  <a:pt x="60" y="1909"/>
                </a:lnTo>
                <a:lnTo>
                  <a:pt x="77" y="1921"/>
                </a:lnTo>
                <a:lnTo>
                  <a:pt x="95" y="1930"/>
                </a:lnTo>
                <a:lnTo>
                  <a:pt x="116" y="1935"/>
                </a:lnTo>
                <a:lnTo>
                  <a:pt x="141" y="1938"/>
                </a:lnTo>
                <a:lnTo>
                  <a:pt x="165" y="1938"/>
                </a:lnTo>
                <a:lnTo>
                  <a:pt x="188" y="1936"/>
                </a:lnTo>
                <a:lnTo>
                  <a:pt x="210" y="1933"/>
                </a:lnTo>
                <a:lnTo>
                  <a:pt x="236" y="1929"/>
                </a:lnTo>
                <a:lnTo>
                  <a:pt x="257" y="1926"/>
                </a:lnTo>
                <a:lnTo>
                  <a:pt x="284" y="1921"/>
                </a:lnTo>
                <a:lnTo>
                  <a:pt x="312" y="1917"/>
                </a:lnTo>
                <a:lnTo>
                  <a:pt x="341" y="1911"/>
                </a:lnTo>
                <a:lnTo>
                  <a:pt x="366" y="1906"/>
                </a:lnTo>
                <a:lnTo>
                  <a:pt x="387" y="1902"/>
                </a:lnTo>
                <a:lnTo>
                  <a:pt x="402" y="1900"/>
                </a:lnTo>
                <a:lnTo>
                  <a:pt x="414" y="1897"/>
                </a:lnTo>
                <a:lnTo>
                  <a:pt x="432" y="1893"/>
                </a:lnTo>
                <a:lnTo>
                  <a:pt x="453" y="1885"/>
                </a:lnTo>
                <a:lnTo>
                  <a:pt x="441" y="1903"/>
                </a:lnTo>
                <a:lnTo>
                  <a:pt x="434" y="1914"/>
                </a:lnTo>
                <a:lnTo>
                  <a:pt x="425" y="1929"/>
                </a:lnTo>
                <a:lnTo>
                  <a:pt x="410" y="1947"/>
                </a:lnTo>
                <a:lnTo>
                  <a:pt x="392" y="1965"/>
                </a:lnTo>
                <a:lnTo>
                  <a:pt x="371" y="1984"/>
                </a:lnTo>
                <a:lnTo>
                  <a:pt x="345" y="2002"/>
                </a:lnTo>
                <a:lnTo>
                  <a:pt x="320" y="2016"/>
                </a:lnTo>
                <a:lnTo>
                  <a:pt x="284" y="2032"/>
                </a:lnTo>
                <a:lnTo>
                  <a:pt x="245" y="2053"/>
                </a:lnTo>
                <a:lnTo>
                  <a:pt x="203" y="2076"/>
                </a:lnTo>
                <a:lnTo>
                  <a:pt x="161" y="2103"/>
                </a:lnTo>
                <a:lnTo>
                  <a:pt x="119" y="2130"/>
                </a:lnTo>
                <a:lnTo>
                  <a:pt x="93" y="2152"/>
                </a:lnTo>
                <a:lnTo>
                  <a:pt x="71" y="2178"/>
                </a:lnTo>
                <a:lnTo>
                  <a:pt x="53" y="2205"/>
                </a:lnTo>
                <a:lnTo>
                  <a:pt x="38" y="2233"/>
                </a:lnTo>
                <a:lnTo>
                  <a:pt x="26" y="2257"/>
                </a:lnTo>
                <a:close/>
                <a:moveTo>
                  <a:pt x="194" y="1840"/>
                </a:moveTo>
                <a:lnTo>
                  <a:pt x="213" y="1839"/>
                </a:lnTo>
                <a:lnTo>
                  <a:pt x="239" y="1837"/>
                </a:lnTo>
                <a:lnTo>
                  <a:pt x="264" y="1834"/>
                </a:lnTo>
                <a:lnTo>
                  <a:pt x="290" y="1833"/>
                </a:lnTo>
                <a:lnTo>
                  <a:pt x="312" y="1833"/>
                </a:lnTo>
                <a:lnTo>
                  <a:pt x="338" y="1834"/>
                </a:lnTo>
                <a:lnTo>
                  <a:pt x="362" y="1837"/>
                </a:lnTo>
                <a:lnTo>
                  <a:pt x="380" y="1842"/>
                </a:lnTo>
                <a:lnTo>
                  <a:pt x="395" y="1845"/>
                </a:lnTo>
                <a:lnTo>
                  <a:pt x="404" y="1848"/>
                </a:lnTo>
                <a:lnTo>
                  <a:pt x="407" y="1848"/>
                </a:lnTo>
                <a:lnTo>
                  <a:pt x="402" y="1849"/>
                </a:lnTo>
                <a:lnTo>
                  <a:pt x="393" y="1852"/>
                </a:lnTo>
                <a:lnTo>
                  <a:pt x="378" y="1855"/>
                </a:lnTo>
                <a:lnTo>
                  <a:pt x="362" y="1860"/>
                </a:lnTo>
                <a:lnTo>
                  <a:pt x="342" y="1866"/>
                </a:lnTo>
                <a:lnTo>
                  <a:pt x="321" y="1870"/>
                </a:lnTo>
                <a:lnTo>
                  <a:pt x="303" y="1875"/>
                </a:lnTo>
                <a:lnTo>
                  <a:pt x="287" y="1879"/>
                </a:lnTo>
                <a:lnTo>
                  <a:pt x="275" y="1881"/>
                </a:lnTo>
                <a:lnTo>
                  <a:pt x="257" y="1885"/>
                </a:lnTo>
                <a:lnTo>
                  <a:pt x="236" y="1890"/>
                </a:lnTo>
                <a:lnTo>
                  <a:pt x="212" y="1893"/>
                </a:lnTo>
                <a:lnTo>
                  <a:pt x="183" y="1893"/>
                </a:lnTo>
                <a:lnTo>
                  <a:pt x="150" y="1888"/>
                </a:lnTo>
                <a:lnTo>
                  <a:pt x="116" y="1878"/>
                </a:lnTo>
                <a:lnTo>
                  <a:pt x="90" y="1866"/>
                </a:lnTo>
                <a:lnTo>
                  <a:pt x="71" y="1851"/>
                </a:lnTo>
                <a:lnTo>
                  <a:pt x="57" y="1834"/>
                </a:lnTo>
                <a:lnTo>
                  <a:pt x="48" y="1818"/>
                </a:lnTo>
                <a:lnTo>
                  <a:pt x="42" y="1801"/>
                </a:lnTo>
                <a:lnTo>
                  <a:pt x="39" y="1788"/>
                </a:lnTo>
                <a:lnTo>
                  <a:pt x="38" y="1780"/>
                </a:lnTo>
                <a:lnTo>
                  <a:pt x="38" y="1776"/>
                </a:lnTo>
                <a:lnTo>
                  <a:pt x="53" y="1795"/>
                </a:lnTo>
                <a:lnTo>
                  <a:pt x="72" y="1810"/>
                </a:lnTo>
                <a:lnTo>
                  <a:pt x="96" y="1822"/>
                </a:lnTo>
                <a:lnTo>
                  <a:pt x="125" y="1833"/>
                </a:lnTo>
                <a:lnTo>
                  <a:pt x="156" y="1839"/>
                </a:lnTo>
                <a:lnTo>
                  <a:pt x="194" y="1840"/>
                </a:lnTo>
                <a:close/>
                <a:moveTo>
                  <a:pt x="17" y="1252"/>
                </a:moveTo>
                <a:lnTo>
                  <a:pt x="18" y="1219"/>
                </a:lnTo>
                <a:lnTo>
                  <a:pt x="26" y="1192"/>
                </a:lnTo>
                <a:lnTo>
                  <a:pt x="35" y="1171"/>
                </a:lnTo>
                <a:lnTo>
                  <a:pt x="48" y="1153"/>
                </a:lnTo>
                <a:lnTo>
                  <a:pt x="65" y="1141"/>
                </a:lnTo>
                <a:lnTo>
                  <a:pt x="84" y="1135"/>
                </a:lnTo>
                <a:lnTo>
                  <a:pt x="107" y="1132"/>
                </a:lnTo>
                <a:lnTo>
                  <a:pt x="131" y="1135"/>
                </a:lnTo>
                <a:lnTo>
                  <a:pt x="150" y="1146"/>
                </a:lnTo>
                <a:lnTo>
                  <a:pt x="168" y="1159"/>
                </a:lnTo>
                <a:lnTo>
                  <a:pt x="180" y="1176"/>
                </a:lnTo>
                <a:lnTo>
                  <a:pt x="191" y="1191"/>
                </a:lnTo>
                <a:lnTo>
                  <a:pt x="194" y="1204"/>
                </a:lnTo>
                <a:lnTo>
                  <a:pt x="197" y="1221"/>
                </a:lnTo>
                <a:lnTo>
                  <a:pt x="198" y="1240"/>
                </a:lnTo>
                <a:lnTo>
                  <a:pt x="198" y="1258"/>
                </a:lnTo>
                <a:lnTo>
                  <a:pt x="198" y="1273"/>
                </a:lnTo>
                <a:lnTo>
                  <a:pt x="197" y="1285"/>
                </a:lnTo>
                <a:lnTo>
                  <a:pt x="197" y="1288"/>
                </a:lnTo>
                <a:lnTo>
                  <a:pt x="194" y="1290"/>
                </a:lnTo>
                <a:lnTo>
                  <a:pt x="186" y="1291"/>
                </a:lnTo>
                <a:lnTo>
                  <a:pt x="174" y="1293"/>
                </a:lnTo>
                <a:lnTo>
                  <a:pt x="162" y="1294"/>
                </a:lnTo>
                <a:lnTo>
                  <a:pt x="144" y="1291"/>
                </a:lnTo>
                <a:lnTo>
                  <a:pt x="129" y="1285"/>
                </a:lnTo>
                <a:lnTo>
                  <a:pt x="116" y="1276"/>
                </a:lnTo>
                <a:lnTo>
                  <a:pt x="108" y="1264"/>
                </a:lnTo>
                <a:lnTo>
                  <a:pt x="105" y="1249"/>
                </a:lnTo>
                <a:lnTo>
                  <a:pt x="110" y="1243"/>
                </a:lnTo>
                <a:lnTo>
                  <a:pt x="117" y="1240"/>
                </a:lnTo>
                <a:lnTo>
                  <a:pt x="128" y="1239"/>
                </a:lnTo>
                <a:lnTo>
                  <a:pt x="138" y="1239"/>
                </a:lnTo>
                <a:lnTo>
                  <a:pt x="146" y="1239"/>
                </a:lnTo>
                <a:lnTo>
                  <a:pt x="149" y="1239"/>
                </a:lnTo>
                <a:lnTo>
                  <a:pt x="128" y="1231"/>
                </a:lnTo>
                <a:lnTo>
                  <a:pt x="111" y="1228"/>
                </a:lnTo>
                <a:lnTo>
                  <a:pt x="98" y="1231"/>
                </a:lnTo>
                <a:lnTo>
                  <a:pt x="87" y="1237"/>
                </a:lnTo>
                <a:lnTo>
                  <a:pt x="80" y="1246"/>
                </a:lnTo>
                <a:lnTo>
                  <a:pt x="74" y="1255"/>
                </a:lnTo>
                <a:lnTo>
                  <a:pt x="71" y="1266"/>
                </a:lnTo>
                <a:lnTo>
                  <a:pt x="68" y="1276"/>
                </a:lnTo>
                <a:lnTo>
                  <a:pt x="68" y="1285"/>
                </a:lnTo>
                <a:lnTo>
                  <a:pt x="71" y="1305"/>
                </a:lnTo>
                <a:lnTo>
                  <a:pt x="77" y="1321"/>
                </a:lnTo>
                <a:lnTo>
                  <a:pt x="84" y="1338"/>
                </a:lnTo>
                <a:lnTo>
                  <a:pt x="92" y="1351"/>
                </a:lnTo>
                <a:lnTo>
                  <a:pt x="99" y="1363"/>
                </a:lnTo>
                <a:lnTo>
                  <a:pt x="105" y="1369"/>
                </a:lnTo>
                <a:lnTo>
                  <a:pt x="107" y="1372"/>
                </a:lnTo>
                <a:lnTo>
                  <a:pt x="74" y="1404"/>
                </a:lnTo>
                <a:lnTo>
                  <a:pt x="72" y="1401"/>
                </a:lnTo>
                <a:lnTo>
                  <a:pt x="66" y="1395"/>
                </a:lnTo>
                <a:lnTo>
                  <a:pt x="59" y="1383"/>
                </a:lnTo>
                <a:lnTo>
                  <a:pt x="50" y="1368"/>
                </a:lnTo>
                <a:lnTo>
                  <a:pt x="41" y="1348"/>
                </a:lnTo>
                <a:lnTo>
                  <a:pt x="32" y="1327"/>
                </a:lnTo>
                <a:lnTo>
                  <a:pt x="24" y="1303"/>
                </a:lnTo>
                <a:lnTo>
                  <a:pt x="18" y="1278"/>
                </a:lnTo>
                <a:lnTo>
                  <a:pt x="17" y="1252"/>
                </a:lnTo>
                <a:close/>
                <a:moveTo>
                  <a:pt x="288" y="640"/>
                </a:moveTo>
                <a:lnTo>
                  <a:pt x="300" y="718"/>
                </a:lnTo>
                <a:lnTo>
                  <a:pt x="315" y="796"/>
                </a:lnTo>
                <a:lnTo>
                  <a:pt x="303" y="795"/>
                </a:lnTo>
                <a:lnTo>
                  <a:pt x="285" y="798"/>
                </a:lnTo>
                <a:lnTo>
                  <a:pt x="264" y="802"/>
                </a:lnTo>
                <a:lnTo>
                  <a:pt x="242" y="810"/>
                </a:lnTo>
                <a:lnTo>
                  <a:pt x="216" y="817"/>
                </a:lnTo>
                <a:lnTo>
                  <a:pt x="192" y="826"/>
                </a:lnTo>
                <a:lnTo>
                  <a:pt x="170" y="835"/>
                </a:lnTo>
                <a:lnTo>
                  <a:pt x="149" y="843"/>
                </a:lnTo>
                <a:lnTo>
                  <a:pt x="134" y="849"/>
                </a:lnTo>
                <a:lnTo>
                  <a:pt x="123" y="853"/>
                </a:lnTo>
                <a:lnTo>
                  <a:pt x="119" y="855"/>
                </a:lnTo>
                <a:lnTo>
                  <a:pt x="122" y="852"/>
                </a:lnTo>
                <a:lnTo>
                  <a:pt x="128" y="844"/>
                </a:lnTo>
                <a:lnTo>
                  <a:pt x="138" y="831"/>
                </a:lnTo>
                <a:lnTo>
                  <a:pt x="153" y="814"/>
                </a:lnTo>
                <a:lnTo>
                  <a:pt x="168" y="795"/>
                </a:lnTo>
                <a:lnTo>
                  <a:pt x="186" y="774"/>
                </a:lnTo>
                <a:lnTo>
                  <a:pt x="206" y="750"/>
                </a:lnTo>
                <a:lnTo>
                  <a:pt x="224" y="726"/>
                </a:lnTo>
                <a:lnTo>
                  <a:pt x="243" y="703"/>
                </a:lnTo>
                <a:lnTo>
                  <a:pt x="260" y="679"/>
                </a:lnTo>
                <a:lnTo>
                  <a:pt x="276" y="658"/>
                </a:lnTo>
                <a:lnTo>
                  <a:pt x="288" y="640"/>
                </a:lnTo>
                <a:close/>
                <a:moveTo>
                  <a:pt x="359" y="969"/>
                </a:moveTo>
                <a:lnTo>
                  <a:pt x="342" y="969"/>
                </a:lnTo>
                <a:lnTo>
                  <a:pt x="320" y="969"/>
                </a:lnTo>
                <a:lnTo>
                  <a:pt x="293" y="969"/>
                </a:lnTo>
                <a:lnTo>
                  <a:pt x="264" y="970"/>
                </a:lnTo>
                <a:lnTo>
                  <a:pt x="236" y="973"/>
                </a:lnTo>
                <a:lnTo>
                  <a:pt x="207" y="975"/>
                </a:lnTo>
                <a:lnTo>
                  <a:pt x="180" y="976"/>
                </a:lnTo>
                <a:lnTo>
                  <a:pt x="156" y="978"/>
                </a:lnTo>
                <a:lnTo>
                  <a:pt x="137" y="978"/>
                </a:lnTo>
                <a:lnTo>
                  <a:pt x="125" y="978"/>
                </a:lnTo>
                <a:lnTo>
                  <a:pt x="119" y="975"/>
                </a:lnTo>
                <a:lnTo>
                  <a:pt x="123" y="972"/>
                </a:lnTo>
                <a:lnTo>
                  <a:pt x="137" y="964"/>
                </a:lnTo>
                <a:lnTo>
                  <a:pt x="155" y="954"/>
                </a:lnTo>
                <a:lnTo>
                  <a:pt x="177" y="939"/>
                </a:lnTo>
                <a:lnTo>
                  <a:pt x="201" y="921"/>
                </a:lnTo>
                <a:lnTo>
                  <a:pt x="227" y="901"/>
                </a:lnTo>
                <a:lnTo>
                  <a:pt x="251" y="882"/>
                </a:lnTo>
                <a:lnTo>
                  <a:pt x="275" y="862"/>
                </a:lnTo>
                <a:lnTo>
                  <a:pt x="294" y="843"/>
                </a:lnTo>
                <a:lnTo>
                  <a:pt x="309" y="826"/>
                </a:lnTo>
                <a:lnTo>
                  <a:pt x="318" y="811"/>
                </a:lnTo>
                <a:lnTo>
                  <a:pt x="339" y="894"/>
                </a:lnTo>
                <a:lnTo>
                  <a:pt x="359" y="969"/>
                </a:lnTo>
                <a:close/>
                <a:moveTo>
                  <a:pt x="407" y="1113"/>
                </a:moveTo>
                <a:lnTo>
                  <a:pt x="419" y="1144"/>
                </a:lnTo>
                <a:lnTo>
                  <a:pt x="434" y="1179"/>
                </a:lnTo>
                <a:lnTo>
                  <a:pt x="450" y="1215"/>
                </a:lnTo>
                <a:lnTo>
                  <a:pt x="467" y="1255"/>
                </a:lnTo>
                <a:lnTo>
                  <a:pt x="483" y="1300"/>
                </a:lnTo>
                <a:lnTo>
                  <a:pt x="498" y="1348"/>
                </a:lnTo>
                <a:lnTo>
                  <a:pt x="512" y="1401"/>
                </a:lnTo>
                <a:lnTo>
                  <a:pt x="522" y="1458"/>
                </a:lnTo>
                <a:lnTo>
                  <a:pt x="528" y="1521"/>
                </a:lnTo>
                <a:lnTo>
                  <a:pt x="527" y="1519"/>
                </a:lnTo>
                <a:lnTo>
                  <a:pt x="525" y="1519"/>
                </a:lnTo>
                <a:lnTo>
                  <a:pt x="510" y="1513"/>
                </a:lnTo>
                <a:lnTo>
                  <a:pt x="486" y="1507"/>
                </a:lnTo>
                <a:lnTo>
                  <a:pt x="459" y="1503"/>
                </a:lnTo>
                <a:lnTo>
                  <a:pt x="428" y="1500"/>
                </a:lnTo>
                <a:lnTo>
                  <a:pt x="399" y="1498"/>
                </a:lnTo>
                <a:lnTo>
                  <a:pt x="378" y="1500"/>
                </a:lnTo>
                <a:lnTo>
                  <a:pt x="357" y="1504"/>
                </a:lnTo>
                <a:lnTo>
                  <a:pt x="336" y="1510"/>
                </a:lnTo>
                <a:lnTo>
                  <a:pt x="318" y="1518"/>
                </a:lnTo>
                <a:lnTo>
                  <a:pt x="302" y="1524"/>
                </a:lnTo>
                <a:lnTo>
                  <a:pt x="290" y="1530"/>
                </a:lnTo>
                <a:lnTo>
                  <a:pt x="281" y="1531"/>
                </a:lnTo>
                <a:lnTo>
                  <a:pt x="278" y="1531"/>
                </a:lnTo>
                <a:lnTo>
                  <a:pt x="275" y="1500"/>
                </a:lnTo>
                <a:lnTo>
                  <a:pt x="273" y="1473"/>
                </a:lnTo>
                <a:lnTo>
                  <a:pt x="273" y="1446"/>
                </a:lnTo>
                <a:lnTo>
                  <a:pt x="278" y="1420"/>
                </a:lnTo>
                <a:lnTo>
                  <a:pt x="290" y="1396"/>
                </a:lnTo>
                <a:lnTo>
                  <a:pt x="300" y="1381"/>
                </a:lnTo>
                <a:lnTo>
                  <a:pt x="314" y="1365"/>
                </a:lnTo>
                <a:lnTo>
                  <a:pt x="330" y="1350"/>
                </a:lnTo>
                <a:lnTo>
                  <a:pt x="347" y="1335"/>
                </a:lnTo>
                <a:lnTo>
                  <a:pt x="365" y="1321"/>
                </a:lnTo>
                <a:lnTo>
                  <a:pt x="381" y="1308"/>
                </a:lnTo>
                <a:lnTo>
                  <a:pt x="396" y="1297"/>
                </a:lnTo>
                <a:lnTo>
                  <a:pt x="408" y="1288"/>
                </a:lnTo>
                <a:lnTo>
                  <a:pt x="416" y="1284"/>
                </a:lnTo>
                <a:lnTo>
                  <a:pt x="419" y="1281"/>
                </a:lnTo>
                <a:lnTo>
                  <a:pt x="254" y="1287"/>
                </a:lnTo>
                <a:lnTo>
                  <a:pt x="254" y="1285"/>
                </a:lnTo>
                <a:lnTo>
                  <a:pt x="255" y="1279"/>
                </a:lnTo>
                <a:lnTo>
                  <a:pt x="257" y="1267"/>
                </a:lnTo>
                <a:lnTo>
                  <a:pt x="258" y="1252"/>
                </a:lnTo>
                <a:lnTo>
                  <a:pt x="258" y="1230"/>
                </a:lnTo>
                <a:lnTo>
                  <a:pt x="257" y="1203"/>
                </a:lnTo>
                <a:lnTo>
                  <a:pt x="252" y="1185"/>
                </a:lnTo>
                <a:lnTo>
                  <a:pt x="242" y="1165"/>
                </a:lnTo>
                <a:lnTo>
                  <a:pt x="228" y="1147"/>
                </a:lnTo>
                <a:lnTo>
                  <a:pt x="213" y="1131"/>
                </a:lnTo>
                <a:lnTo>
                  <a:pt x="197" y="1117"/>
                </a:lnTo>
                <a:lnTo>
                  <a:pt x="180" y="1104"/>
                </a:lnTo>
                <a:lnTo>
                  <a:pt x="165" y="1093"/>
                </a:lnTo>
                <a:lnTo>
                  <a:pt x="153" y="1086"/>
                </a:lnTo>
                <a:lnTo>
                  <a:pt x="146" y="1080"/>
                </a:lnTo>
                <a:lnTo>
                  <a:pt x="141" y="1078"/>
                </a:lnTo>
                <a:lnTo>
                  <a:pt x="143" y="1062"/>
                </a:lnTo>
                <a:lnTo>
                  <a:pt x="147" y="1062"/>
                </a:lnTo>
                <a:lnTo>
                  <a:pt x="158" y="1062"/>
                </a:lnTo>
                <a:lnTo>
                  <a:pt x="174" y="1060"/>
                </a:lnTo>
                <a:lnTo>
                  <a:pt x="194" y="1057"/>
                </a:lnTo>
                <a:lnTo>
                  <a:pt x="212" y="1056"/>
                </a:lnTo>
                <a:lnTo>
                  <a:pt x="228" y="1053"/>
                </a:lnTo>
                <a:lnTo>
                  <a:pt x="240" y="1048"/>
                </a:lnTo>
                <a:lnTo>
                  <a:pt x="252" y="1044"/>
                </a:lnTo>
                <a:lnTo>
                  <a:pt x="267" y="1038"/>
                </a:lnTo>
                <a:lnTo>
                  <a:pt x="288" y="1029"/>
                </a:lnTo>
                <a:lnTo>
                  <a:pt x="309" y="1018"/>
                </a:lnTo>
                <a:lnTo>
                  <a:pt x="332" y="1008"/>
                </a:lnTo>
                <a:lnTo>
                  <a:pt x="350" y="997"/>
                </a:lnTo>
                <a:lnTo>
                  <a:pt x="365" y="987"/>
                </a:lnTo>
                <a:lnTo>
                  <a:pt x="377" y="1026"/>
                </a:lnTo>
                <a:lnTo>
                  <a:pt x="389" y="1062"/>
                </a:lnTo>
                <a:lnTo>
                  <a:pt x="398" y="1090"/>
                </a:lnTo>
                <a:lnTo>
                  <a:pt x="407" y="1113"/>
                </a:lnTo>
                <a:close/>
                <a:moveTo>
                  <a:pt x="252" y="1678"/>
                </a:moveTo>
                <a:lnTo>
                  <a:pt x="278" y="1647"/>
                </a:lnTo>
                <a:lnTo>
                  <a:pt x="297" y="1617"/>
                </a:lnTo>
                <a:lnTo>
                  <a:pt x="314" y="1591"/>
                </a:lnTo>
                <a:lnTo>
                  <a:pt x="326" y="1582"/>
                </a:lnTo>
                <a:lnTo>
                  <a:pt x="341" y="1576"/>
                </a:lnTo>
                <a:lnTo>
                  <a:pt x="357" y="1572"/>
                </a:lnTo>
                <a:lnTo>
                  <a:pt x="372" y="1569"/>
                </a:lnTo>
                <a:lnTo>
                  <a:pt x="383" y="1567"/>
                </a:lnTo>
                <a:lnTo>
                  <a:pt x="387" y="1567"/>
                </a:lnTo>
                <a:lnTo>
                  <a:pt x="386" y="1570"/>
                </a:lnTo>
                <a:lnTo>
                  <a:pt x="380" y="1581"/>
                </a:lnTo>
                <a:lnTo>
                  <a:pt x="372" y="1596"/>
                </a:lnTo>
                <a:lnTo>
                  <a:pt x="363" y="1615"/>
                </a:lnTo>
                <a:lnTo>
                  <a:pt x="353" y="1638"/>
                </a:lnTo>
                <a:lnTo>
                  <a:pt x="344" y="1662"/>
                </a:lnTo>
                <a:lnTo>
                  <a:pt x="336" y="1687"/>
                </a:lnTo>
                <a:lnTo>
                  <a:pt x="327" y="1714"/>
                </a:lnTo>
                <a:lnTo>
                  <a:pt x="315" y="1735"/>
                </a:lnTo>
                <a:lnTo>
                  <a:pt x="299" y="1753"/>
                </a:lnTo>
                <a:lnTo>
                  <a:pt x="276" y="1765"/>
                </a:lnTo>
                <a:lnTo>
                  <a:pt x="251" y="1774"/>
                </a:lnTo>
                <a:lnTo>
                  <a:pt x="221" y="1776"/>
                </a:lnTo>
                <a:lnTo>
                  <a:pt x="192" y="1774"/>
                </a:lnTo>
                <a:lnTo>
                  <a:pt x="165" y="1770"/>
                </a:lnTo>
                <a:lnTo>
                  <a:pt x="141" y="1762"/>
                </a:lnTo>
                <a:lnTo>
                  <a:pt x="119" y="1755"/>
                </a:lnTo>
                <a:lnTo>
                  <a:pt x="102" y="1746"/>
                </a:lnTo>
                <a:lnTo>
                  <a:pt x="89" y="1738"/>
                </a:lnTo>
                <a:lnTo>
                  <a:pt x="81" y="1732"/>
                </a:lnTo>
                <a:lnTo>
                  <a:pt x="87" y="1731"/>
                </a:lnTo>
                <a:lnTo>
                  <a:pt x="99" y="1729"/>
                </a:lnTo>
                <a:lnTo>
                  <a:pt x="119" y="1725"/>
                </a:lnTo>
                <a:lnTo>
                  <a:pt x="143" y="1720"/>
                </a:lnTo>
                <a:lnTo>
                  <a:pt x="168" y="1714"/>
                </a:lnTo>
                <a:lnTo>
                  <a:pt x="195" y="1707"/>
                </a:lnTo>
                <a:lnTo>
                  <a:pt x="219" y="1699"/>
                </a:lnTo>
                <a:lnTo>
                  <a:pt x="239" y="1689"/>
                </a:lnTo>
                <a:lnTo>
                  <a:pt x="252" y="1678"/>
                </a:lnTo>
                <a:close/>
                <a:moveTo>
                  <a:pt x="215" y="1525"/>
                </a:moveTo>
                <a:lnTo>
                  <a:pt x="218" y="1542"/>
                </a:lnTo>
                <a:lnTo>
                  <a:pt x="221" y="1561"/>
                </a:lnTo>
                <a:lnTo>
                  <a:pt x="221" y="1582"/>
                </a:lnTo>
                <a:lnTo>
                  <a:pt x="219" y="1602"/>
                </a:lnTo>
                <a:lnTo>
                  <a:pt x="213" y="1617"/>
                </a:lnTo>
                <a:lnTo>
                  <a:pt x="207" y="1626"/>
                </a:lnTo>
                <a:lnTo>
                  <a:pt x="201" y="1635"/>
                </a:lnTo>
                <a:lnTo>
                  <a:pt x="191" y="1644"/>
                </a:lnTo>
                <a:lnTo>
                  <a:pt x="177" y="1651"/>
                </a:lnTo>
                <a:lnTo>
                  <a:pt x="159" y="1657"/>
                </a:lnTo>
                <a:lnTo>
                  <a:pt x="134" y="1662"/>
                </a:lnTo>
                <a:lnTo>
                  <a:pt x="113" y="1666"/>
                </a:lnTo>
                <a:lnTo>
                  <a:pt x="99" y="1666"/>
                </a:lnTo>
                <a:lnTo>
                  <a:pt x="93" y="1668"/>
                </a:lnTo>
                <a:lnTo>
                  <a:pt x="96" y="1665"/>
                </a:lnTo>
                <a:lnTo>
                  <a:pt x="101" y="1657"/>
                </a:lnTo>
                <a:lnTo>
                  <a:pt x="108" y="1645"/>
                </a:lnTo>
                <a:lnTo>
                  <a:pt x="116" y="1626"/>
                </a:lnTo>
                <a:lnTo>
                  <a:pt x="119" y="1609"/>
                </a:lnTo>
                <a:lnTo>
                  <a:pt x="120" y="1587"/>
                </a:lnTo>
                <a:lnTo>
                  <a:pt x="122" y="1563"/>
                </a:lnTo>
                <a:lnTo>
                  <a:pt x="123" y="1537"/>
                </a:lnTo>
                <a:lnTo>
                  <a:pt x="123" y="1515"/>
                </a:lnTo>
                <a:lnTo>
                  <a:pt x="123" y="1497"/>
                </a:lnTo>
                <a:lnTo>
                  <a:pt x="125" y="1488"/>
                </a:lnTo>
                <a:lnTo>
                  <a:pt x="125" y="1482"/>
                </a:lnTo>
                <a:lnTo>
                  <a:pt x="126" y="1471"/>
                </a:lnTo>
                <a:lnTo>
                  <a:pt x="131" y="1456"/>
                </a:lnTo>
                <a:lnTo>
                  <a:pt x="140" y="1440"/>
                </a:lnTo>
                <a:lnTo>
                  <a:pt x="152" y="1423"/>
                </a:lnTo>
                <a:lnTo>
                  <a:pt x="168" y="1405"/>
                </a:lnTo>
                <a:lnTo>
                  <a:pt x="192" y="1389"/>
                </a:lnTo>
                <a:lnTo>
                  <a:pt x="224" y="1374"/>
                </a:lnTo>
                <a:lnTo>
                  <a:pt x="222" y="1377"/>
                </a:lnTo>
                <a:lnTo>
                  <a:pt x="219" y="1386"/>
                </a:lnTo>
                <a:lnTo>
                  <a:pt x="216" y="1399"/>
                </a:lnTo>
                <a:lnTo>
                  <a:pt x="212" y="1414"/>
                </a:lnTo>
                <a:lnTo>
                  <a:pt x="209" y="1431"/>
                </a:lnTo>
                <a:lnTo>
                  <a:pt x="207" y="1446"/>
                </a:lnTo>
                <a:lnTo>
                  <a:pt x="206" y="1471"/>
                </a:lnTo>
                <a:lnTo>
                  <a:pt x="207" y="1491"/>
                </a:lnTo>
                <a:lnTo>
                  <a:pt x="210" y="1509"/>
                </a:lnTo>
                <a:lnTo>
                  <a:pt x="215" y="1525"/>
                </a:lnTo>
                <a:close/>
                <a:moveTo>
                  <a:pt x="530" y="1587"/>
                </a:moveTo>
                <a:lnTo>
                  <a:pt x="527" y="1639"/>
                </a:lnTo>
                <a:lnTo>
                  <a:pt x="522" y="1686"/>
                </a:lnTo>
                <a:lnTo>
                  <a:pt x="515" y="1726"/>
                </a:lnTo>
                <a:lnTo>
                  <a:pt x="507" y="1762"/>
                </a:lnTo>
                <a:lnTo>
                  <a:pt x="498" y="1792"/>
                </a:lnTo>
                <a:lnTo>
                  <a:pt x="488" y="1819"/>
                </a:lnTo>
                <a:lnTo>
                  <a:pt x="468" y="1809"/>
                </a:lnTo>
                <a:lnTo>
                  <a:pt x="449" y="1800"/>
                </a:lnTo>
                <a:lnTo>
                  <a:pt x="435" y="1794"/>
                </a:lnTo>
                <a:lnTo>
                  <a:pt x="420" y="1789"/>
                </a:lnTo>
                <a:lnTo>
                  <a:pt x="404" y="1785"/>
                </a:lnTo>
                <a:lnTo>
                  <a:pt x="387" y="1782"/>
                </a:lnTo>
                <a:lnTo>
                  <a:pt x="374" y="1779"/>
                </a:lnTo>
                <a:lnTo>
                  <a:pt x="363" y="1777"/>
                </a:lnTo>
                <a:lnTo>
                  <a:pt x="360" y="1777"/>
                </a:lnTo>
                <a:lnTo>
                  <a:pt x="360" y="1776"/>
                </a:lnTo>
                <a:lnTo>
                  <a:pt x="365" y="1770"/>
                </a:lnTo>
                <a:lnTo>
                  <a:pt x="371" y="1759"/>
                </a:lnTo>
                <a:lnTo>
                  <a:pt x="380" y="1741"/>
                </a:lnTo>
                <a:lnTo>
                  <a:pt x="390" y="1717"/>
                </a:lnTo>
                <a:lnTo>
                  <a:pt x="396" y="1701"/>
                </a:lnTo>
                <a:lnTo>
                  <a:pt x="401" y="1681"/>
                </a:lnTo>
                <a:lnTo>
                  <a:pt x="407" y="1659"/>
                </a:lnTo>
                <a:lnTo>
                  <a:pt x="413" y="1638"/>
                </a:lnTo>
                <a:lnTo>
                  <a:pt x="420" y="1618"/>
                </a:lnTo>
                <a:lnTo>
                  <a:pt x="429" y="1600"/>
                </a:lnTo>
                <a:lnTo>
                  <a:pt x="441" y="1590"/>
                </a:lnTo>
                <a:lnTo>
                  <a:pt x="467" y="1575"/>
                </a:lnTo>
                <a:lnTo>
                  <a:pt x="491" y="1564"/>
                </a:lnTo>
                <a:lnTo>
                  <a:pt x="512" y="1557"/>
                </a:lnTo>
                <a:lnTo>
                  <a:pt x="530" y="1554"/>
                </a:lnTo>
                <a:lnTo>
                  <a:pt x="530" y="1570"/>
                </a:lnTo>
                <a:lnTo>
                  <a:pt x="530" y="1587"/>
                </a:lnTo>
                <a:close/>
                <a:moveTo>
                  <a:pt x="650" y="1143"/>
                </a:moveTo>
                <a:lnTo>
                  <a:pt x="642" y="1135"/>
                </a:lnTo>
                <a:lnTo>
                  <a:pt x="632" y="1131"/>
                </a:lnTo>
                <a:lnTo>
                  <a:pt x="620" y="1131"/>
                </a:lnTo>
                <a:lnTo>
                  <a:pt x="606" y="1132"/>
                </a:lnTo>
                <a:lnTo>
                  <a:pt x="593" y="1134"/>
                </a:lnTo>
                <a:lnTo>
                  <a:pt x="582" y="1137"/>
                </a:lnTo>
                <a:lnTo>
                  <a:pt x="575" y="1140"/>
                </a:lnTo>
                <a:lnTo>
                  <a:pt x="572" y="1140"/>
                </a:lnTo>
                <a:lnTo>
                  <a:pt x="572" y="1137"/>
                </a:lnTo>
                <a:lnTo>
                  <a:pt x="572" y="1129"/>
                </a:lnTo>
                <a:lnTo>
                  <a:pt x="573" y="1117"/>
                </a:lnTo>
                <a:lnTo>
                  <a:pt x="576" y="1105"/>
                </a:lnTo>
                <a:lnTo>
                  <a:pt x="584" y="1095"/>
                </a:lnTo>
                <a:lnTo>
                  <a:pt x="593" y="1090"/>
                </a:lnTo>
                <a:lnTo>
                  <a:pt x="608" y="1086"/>
                </a:lnTo>
                <a:lnTo>
                  <a:pt x="626" y="1086"/>
                </a:lnTo>
                <a:lnTo>
                  <a:pt x="645" y="1089"/>
                </a:lnTo>
                <a:lnTo>
                  <a:pt x="666" y="1096"/>
                </a:lnTo>
                <a:lnTo>
                  <a:pt x="686" y="1108"/>
                </a:lnTo>
                <a:lnTo>
                  <a:pt x="704" y="1125"/>
                </a:lnTo>
                <a:lnTo>
                  <a:pt x="714" y="1144"/>
                </a:lnTo>
                <a:lnTo>
                  <a:pt x="719" y="1167"/>
                </a:lnTo>
                <a:lnTo>
                  <a:pt x="720" y="1192"/>
                </a:lnTo>
                <a:lnTo>
                  <a:pt x="717" y="1221"/>
                </a:lnTo>
                <a:lnTo>
                  <a:pt x="713" y="1251"/>
                </a:lnTo>
                <a:lnTo>
                  <a:pt x="707" y="1285"/>
                </a:lnTo>
                <a:lnTo>
                  <a:pt x="702" y="1323"/>
                </a:lnTo>
                <a:lnTo>
                  <a:pt x="698" y="1362"/>
                </a:lnTo>
                <a:lnTo>
                  <a:pt x="693" y="1399"/>
                </a:lnTo>
                <a:lnTo>
                  <a:pt x="686" y="1434"/>
                </a:lnTo>
                <a:lnTo>
                  <a:pt x="677" y="1465"/>
                </a:lnTo>
                <a:lnTo>
                  <a:pt x="668" y="1494"/>
                </a:lnTo>
                <a:lnTo>
                  <a:pt x="657" y="1519"/>
                </a:lnTo>
                <a:lnTo>
                  <a:pt x="648" y="1540"/>
                </a:lnTo>
                <a:lnTo>
                  <a:pt x="641" y="1555"/>
                </a:lnTo>
                <a:lnTo>
                  <a:pt x="636" y="1566"/>
                </a:lnTo>
                <a:lnTo>
                  <a:pt x="635" y="1569"/>
                </a:lnTo>
                <a:lnTo>
                  <a:pt x="633" y="1564"/>
                </a:lnTo>
                <a:lnTo>
                  <a:pt x="632" y="1552"/>
                </a:lnTo>
                <a:lnTo>
                  <a:pt x="629" y="1533"/>
                </a:lnTo>
                <a:lnTo>
                  <a:pt x="626" y="1509"/>
                </a:lnTo>
                <a:lnTo>
                  <a:pt x="621" y="1480"/>
                </a:lnTo>
                <a:lnTo>
                  <a:pt x="617" y="1449"/>
                </a:lnTo>
                <a:lnTo>
                  <a:pt x="611" y="1417"/>
                </a:lnTo>
                <a:lnTo>
                  <a:pt x="605" y="1387"/>
                </a:lnTo>
                <a:lnTo>
                  <a:pt x="599" y="1359"/>
                </a:lnTo>
                <a:lnTo>
                  <a:pt x="593" y="1335"/>
                </a:lnTo>
                <a:lnTo>
                  <a:pt x="587" y="1315"/>
                </a:lnTo>
                <a:lnTo>
                  <a:pt x="581" y="1302"/>
                </a:lnTo>
                <a:lnTo>
                  <a:pt x="575" y="1293"/>
                </a:lnTo>
                <a:lnTo>
                  <a:pt x="566" y="1275"/>
                </a:lnTo>
                <a:lnTo>
                  <a:pt x="555" y="1254"/>
                </a:lnTo>
                <a:lnTo>
                  <a:pt x="543" y="1225"/>
                </a:lnTo>
                <a:lnTo>
                  <a:pt x="570" y="1234"/>
                </a:lnTo>
                <a:lnTo>
                  <a:pt x="599" y="1237"/>
                </a:lnTo>
                <a:lnTo>
                  <a:pt x="626" y="1233"/>
                </a:lnTo>
                <a:lnTo>
                  <a:pt x="641" y="1225"/>
                </a:lnTo>
                <a:lnTo>
                  <a:pt x="650" y="1215"/>
                </a:lnTo>
                <a:lnTo>
                  <a:pt x="656" y="1201"/>
                </a:lnTo>
                <a:lnTo>
                  <a:pt x="659" y="1186"/>
                </a:lnTo>
                <a:lnTo>
                  <a:pt x="657" y="1171"/>
                </a:lnTo>
                <a:lnTo>
                  <a:pt x="654" y="1156"/>
                </a:lnTo>
                <a:lnTo>
                  <a:pt x="650" y="1143"/>
                </a:lnTo>
                <a:close/>
                <a:moveTo>
                  <a:pt x="771" y="1281"/>
                </a:moveTo>
                <a:lnTo>
                  <a:pt x="779" y="1299"/>
                </a:lnTo>
                <a:lnTo>
                  <a:pt x="788" y="1317"/>
                </a:lnTo>
                <a:lnTo>
                  <a:pt x="816" y="1392"/>
                </a:lnTo>
                <a:lnTo>
                  <a:pt x="839" y="1465"/>
                </a:lnTo>
                <a:lnTo>
                  <a:pt x="855" y="1537"/>
                </a:lnTo>
                <a:lnTo>
                  <a:pt x="833" y="1563"/>
                </a:lnTo>
                <a:lnTo>
                  <a:pt x="810" y="1591"/>
                </a:lnTo>
                <a:lnTo>
                  <a:pt x="789" y="1621"/>
                </a:lnTo>
                <a:lnTo>
                  <a:pt x="773" y="1650"/>
                </a:lnTo>
                <a:lnTo>
                  <a:pt x="759" y="1672"/>
                </a:lnTo>
                <a:lnTo>
                  <a:pt x="743" y="1692"/>
                </a:lnTo>
                <a:lnTo>
                  <a:pt x="726" y="1705"/>
                </a:lnTo>
                <a:lnTo>
                  <a:pt x="711" y="1716"/>
                </a:lnTo>
                <a:lnTo>
                  <a:pt x="696" y="1722"/>
                </a:lnTo>
                <a:lnTo>
                  <a:pt x="687" y="1725"/>
                </a:lnTo>
                <a:lnTo>
                  <a:pt x="683" y="1725"/>
                </a:lnTo>
                <a:lnTo>
                  <a:pt x="686" y="1722"/>
                </a:lnTo>
                <a:lnTo>
                  <a:pt x="692" y="1714"/>
                </a:lnTo>
                <a:lnTo>
                  <a:pt x="699" y="1696"/>
                </a:lnTo>
                <a:lnTo>
                  <a:pt x="707" y="1669"/>
                </a:lnTo>
                <a:lnTo>
                  <a:pt x="716" y="1635"/>
                </a:lnTo>
                <a:lnTo>
                  <a:pt x="725" y="1593"/>
                </a:lnTo>
                <a:lnTo>
                  <a:pt x="735" y="1545"/>
                </a:lnTo>
                <a:lnTo>
                  <a:pt x="744" y="1491"/>
                </a:lnTo>
                <a:lnTo>
                  <a:pt x="753" y="1432"/>
                </a:lnTo>
                <a:lnTo>
                  <a:pt x="762" y="1371"/>
                </a:lnTo>
                <a:lnTo>
                  <a:pt x="770" y="1305"/>
                </a:lnTo>
                <a:lnTo>
                  <a:pt x="770" y="1293"/>
                </a:lnTo>
                <a:lnTo>
                  <a:pt x="771" y="1281"/>
                </a:lnTo>
                <a:close/>
                <a:moveTo>
                  <a:pt x="875" y="1674"/>
                </a:moveTo>
                <a:lnTo>
                  <a:pt x="875" y="1704"/>
                </a:lnTo>
                <a:lnTo>
                  <a:pt x="875" y="1740"/>
                </a:lnTo>
                <a:lnTo>
                  <a:pt x="873" y="1782"/>
                </a:lnTo>
                <a:lnTo>
                  <a:pt x="870" y="1828"/>
                </a:lnTo>
                <a:lnTo>
                  <a:pt x="848" y="1831"/>
                </a:lnTo>
                <a:lnTo>
                  <a:pt x="822" y="1834"/>
                </a:lnTo>
                <a:lnTo>
                  <a:pt x="797" y="1839"/>
                </a:lnTo>
                <a:lnTo>
                  <a:pt x="773" y="1845"/>
                </a:lnTo>
                <a:lnTo>
                  <a:pt x="753" y="1849"/>
                </a:lnTo>
                <a:lnTo>
                  <a:pt x="738" y="1852"/>
                </a:lnTo>
                <a:lnTo>
                  <a:pt x="731" y="1854"/>
                </a:lnTo>
                <a:lnTo>
                  <a:pt x="735" y="1851"/>
                </a:lnTo>
                <a:lnTo>
                  <a:pt x="744" y="1840"/>
                </a:lnTo>
                <a:lnTo>
                  <a:pt x="753" y="1825"/>
                </a:lnTo>
                <a:lnTo>
                  <a:pt x="765" y="1807"/>
                </a:lnTo>
                <a:lnTo>
                  <a:pt x="777" y="1788"/>
                </a:lnTo>
                <a:lnTo>
                  <a:pt x="791" y="1768"/>
                </a:lnTo>
                <a:lnTo>
                  <a:pt x="801" y="1747"/>
                </a:lnTo>
                <a:lnTo>
                  <a:pt x="812" y="1729"/>
                </a:lnTo>
                <a:lnTo>
                  <a:pt x="819" y="1714"/>
                </a:lnTo>
                <a:lnTo>
                  <a:pt x="824" y="1704"/>
                </a:lnTo>
                <a:lnTo>
                  <a:pt x="827" y="1693"/>
                </a:lnTo>
                <a:lnTo>
                  <a:pt x="833" y="1675"/>
                </a:lnTo>
                <a:lnTo>
                  <a:pt x="839" y="1651"/>
                </a:lnTo>
                <a:lnTo>
                  <a:pt x="846" y="1626"/>
                </a:lnTo>
                <a:lnTo>
                  <a:pt x="854" y="1599"/>
                </a:lnTo>
                <a:lnTo>
                  <a:pt x="861" y="1573"/>
                </a:lnTo>
                <a:lnTo>
                  <a:pt x="867" y="1611"/>
                </a:lnTo>
                <a:lnTo>
                  <a:pt x="872" y="1644"/>
                </a:lnTo>
                <a:lnTo>
                  <a:pt x="875" y="1674"/>
                </a:lnTo>
                <a:close/>
                <a:moveTo>
                  <a:pt x="683" y="1977"/>
                </a:moveTo>
                <a:lnTo>
                  <a:pt x="686" y="1975"/>
                </a:lnTo>
                <a:lnTo>
                  <a:pt x="695" y="1972"/>
                </a:lnTo>
                <a:lnTo>
                  <a:pt x="708" y="1966"/>
                </a:lnTo>
                <a:lnTo>
                  <a:pt x="725" y="1960"/>
                </a:lnTo>
                <a:lnTo>
                  <a:pt x="743" y="1953"/>
                </a:lnTo>
                <a:lnTo>
                  <a:pt x="758" y="1944"/>
                </a:lnTo>
                <a:lnTo>
                  <a:pt x="771" y="1936"/>
                </a:lnTo>
                <a:lnTo>
                  <a:pt x="782" y="1929"/>
                </a:lnTo>
                <a:lnTo>
                  <a:pt x="791" y="1921"/>
                </a:lnTo>
                <a:lnTo>
                  <a:pt x="806" y="1912"/>
                </a:lnTo>
                <a:lnTo>
                  <a:pt x="825" y="1900"/>
                </a:lnTo>
                <a:lnTo>
                  <a:pt x="846" y="1887"/>
                </a:lnTo>
                <a:lnTo>
                  <a:pt x="867" y="1875"/>
                </a:lnTo>
                <a:lnTo>
                  <a:pt x="861" y="1935"/>
                </a:lnTo>
                <a:lnTo>
                  <a:pt x="854" y="1993"/>
                </a:lnTo>
                <a:lnTo>
                  <a:pt x="845" y="2046"/>
                </a:lnTo>
                <a:lnTo>
                  <a:pt x="824" y="2037"/>
                </a:lnTo>
                <a:lnTo>
                  <a:pt x="801" y="2028"/>
                </a:lnTo>
                <a:lnTo>
                  <a:pt x="779" y="2017"/>
                </a:lnTo>
                <a:lnTo>
                  <a:pt x="755" y="2007"/>
                </a:lnTo>
                <a:lnTo>
                  <a:pt x="732" y="1998"/>
                </a:lnTo>
                <a:lnTo>
                  <a:pt x="713" y="1989"/>
                </a:lnTo>
                <a:lnTo>
                  <a:pt x="696" y="1983"/>
                </a:lnTo>
                <a:lnTo>
                  <a:pt x="686" y="1978"/>
                </a:lnTo>
                <a:lnTo>
                  <a:pt x="683" y="1977"/>
                </a:lnTo>
                <a:close/>
                <a:moveTo>
                  <a:pt x="839" y="2076"/>
                </a:moveTo>
                <a:lnTo>
                  <a:pt x="833" y="2098"/>
                </a:lnTo>
                <a:lnTo>
                  <a:pt x="827" y="2118"/>
                </a:lnTo>
                <a:lnTo>
                  <a:pt x="818" y="2136"/>
                </a:lnTo>
                <a:lnTo>
                  <a:pt x="804" y="2157"/>
                </a:lnTo>
                <a:lnTo>
                  <a:pt x="788" y="2181"/>
                </a:lnTo>
                <a:lnTo>
                  <a:pt x="767" y="2206"/>
                </a:lnTo>
                <a:lnTo>
                  <a:pt x="744" y="2232"/>
                </a:lnTo>
                <a:lnTo>
                  <a:pt x="731" y="2215"/>
                </a:lnTo>
                <a:lnTo>
                  <a:pt x="714" y="2199"/>
                </a:lnTo>
                <a:lnTo>
                  <a:pt x="695" y="2181"/>
                </a:lnTo>
                <a:lnTo>
                  <a:pt x="675" y="2161"/>
                </a:lnTo>
                <a:lnTo>
                  <a:pt x="656" y="2145"/>
                </a:lnTo>
                <a:lnTo>
                  <a:pt x="636" y="2128"/>
                </a:lnTo>
                <a:lnTo>
                  <a:pt x="620" y="2115"/>
                </a:lnTo>
                <a:lnTo>
                  <a:pt x="608" y="2104"/>
                </a:lnTo>
                <a:lnTo>
                  <a:pt x="599" y="2097"/>
                </a:lnTo>
                <a:lnTo>
                  <a:pt x="596" y="2094"/>
                </a:lnTo>
                <a:lnTo>
                  <a:pt x="600" y="2094"/>
                </a:lnTo>
                <a:lnTo>
                  <a:pt x="614" y="2094"/>
                </a:lnTo>
                <a:lnTo>
                  <a:pt x="633" y="2092"/>
                </a:lnTo>
                <a:lnTo>
                  <a:pt x="659" y="2092"/>
                </a:lnTo>
                <a:lnTo>
                  <a:pt x="689" y="2089"/>
                </a:lnTo>
                <a:lnTo>
                  <a:pt x="720" y="2088"/>
                </a:lnTo>
                <a:lnTo>
                  <a:pt x="752" y="2086"/>
                </a:lnTo>
                <a:lnTo>
                  <a:pt x="783" y="2083"/>
                </a:lnTo>
                <a:lnTo>
                  <a:pt x="813" y="2080"/>
                </a:lnTo>
                <a:lnTo>
                  <a:pt x="839" y="2076"/>
                </a:lnTo>
                <a:close/>
                <a:moveTo>
                  <a:pt x="731" y="2481"/>
                </a:moveTo>
                <a:lnTo>
                  <a:pt x="744" y="2485"/>
                </a:lnTo>
                <a:lnTo>
                  <a:pt x="767" y="2488"/>
                </a:lnTo>
                <a:lnTo>
                  <a:pt x="795" y="2491"/>
                </a:lnTo>
                <a:lnTo>
                  <a:pt x="830" y="2493"/>
                </a:lnTo>
                <a:lnTo>
                  <a:pt x="866" y="2494"/>
                </a:lnTo>
                <a:lnTo>
                  <a:pt x="903" y="2496"/>
                </a:lnTo>
                <a:lnTo>
                  <a:pt x="939" y="2496"/>
                </a:lnTo>
                <a:lnTo>
                  <a:pt x="915" y="2515"/>
                </a:lnTo>
                <a:lnTo>
                  <a:pt x="893" y="2532"/>
                </a:lnTo>
                <a:lnTo>
                  <a:pt x="872" y="2547"/>
                </a:lnTo>
                <a:lnTo>
                  <a:pt x="854" y="2559"/>
                </a:lnTo>
                <a:lnTo>
                  <a:pt x="840" y="2569"/>
                </a:lnTo>
                <a:lnTo>
                  <a:pt x="830" y="2577"/>
                </a:lnTo>
                <a:lnTo>
                  <a:pt x="821" y="2583"/>
                </a:lnTo>
                <a:lnTo>
                  <a:pt x="806" y="2590"/>
                </a:lnTo>
                <a:lnTo>
                  <a:pt x="788" y="2598"/>
                </a:lnTo>
                <a:lnTo>
                  <a:pt x="779" y="2581"/>
                </a:lnTo>
                <a:lnTo>
                  <a:pt x="768" y="2562"/>
                </a:lnTo>
                <a:lnTo>
                  <a:pt x="759" y="2542"/>
                </a:lnTo>
                <a:lnTo>
                  <a:pt x="750" y="2524"/>
                </a:lnTo>
                <a:lnTo>
                  <a:pt x="741" y="2508"/>
                </a:lnTo>
                <a:lnTo>
                  <a:pt x="735" y="2494"/>
                </a:lnTo>
                <a:lnTo>
                  <a:pt x="731" y="2485"/>
                </a:lnTo>
                <a:lnTo>
                  <a:pt x="731" y="2481"/>
                </a:lnTo>
                <a:close/>
                <a:moveTo>
                  <a:pt x="569" y="2652"/>
                </a:moveTo>
                <a:lnTo>
                  <a:pt x="584" y="2638"/>
                </a:lnTo>
                <a:lnTo>
                  <a:pt x="596" y="2622"/>
                </a:lnTo>
                <a:lnTo>
                  <a:pt x="603" y="2602"/>
                </a:lnTo>
                <a:lnTo>
                  <a:pt x="609" y="2583"/>
                </a:lnTo>
                <a:lnTo>
                  <a:pt x="612" y="2563"/>
                </a:lnTo>
                <a:lnTo>
                  <a:pt x="614" y="2547"/>
                </a:lnTo>
                <a:lnTo>
                  <a:pt x="614" y="2533"/>
                </a:lnTo>
                <a:lnTo>
                  <a:pt x="614" y="2524"/>
                </a:lnTo>
                <a:lnTo>
                  <a:pt x="620" y="2530"/>
                </a:lnTo>
                <a:lnTo>
                  <a:pt x="632" y="2539"/>
                </a:lnTo>
                <a:lnTo>
                  <a:pt x="648" y="2550"/>
                </a:lnTo>
                <a:lnTo>
                  <a:pt x="669" y="2562"/>
                </a:lnTo>
                <a:lnTo>
                  <a:pt x="692" y="2574"/>
                </a:lnTo>
                <a:lnTo>
                  <a:pt x="716" y="2586"/>
                </a:lnTo>
                <a:lnTo>
                  <a:pt x="740" y="2599"/>
                </a:lnTo>
                <a:lnTo>
                  <a:pt x="762" y="2610"/>
                </a:lnTo>
                <a:lnTo>
                  <a:pt x="737" y="2622"/>
                </a:lnTo>
                <a:lnTo>
                  <a:pt x="711" y="2634"/>
                </a:lnTo>
                <a:lnTo>
                  <a:pt x="687" y="2646"/>
                </a:lnTo>
                <a:lnTo>
                  <a:pt x="669" y="2659"/>
                </a:lnTo>
                <a:lnTo>
                  <a:pt x="656" y="2671"/>
                </a:lnTo>
                <a:lnTo>
                  <a:pt x="650" y="2685"/>
                </a:lnTo>
                <a:lnTo>
                  <a:pt x="648" y="2692"/>
                </a:lnTo>
                <a:lnTo>
                  <a:pt x="645" y="2704"/>
                </a:lnTo>
                <a:lnTo>
                  <a:pt x="639" y="2718"/>
                </a:lnTo>
                <a:lnTo>
                  <a:pt x="614" y="2694"/>
                </a:lnTo>
                <a:lnTo>
                  <a:pt x="590" y="2671"/>
                </a:lnTo>
                <a:lnTo>
                  <a:pt x="569" y="2652"/>
                </a:lnTo>
                <a:close/>
                <a:moveTo>
                  <a:pt x="474" y="2760"/>
                </a:moveTo>
                <a:lnTo>
                  <a:pt x="458" y="2758"/>
                </a:lnTo>
                <a:lnTo>
                  <a:pt x="437" y="2758"/>
                </a:lnTo>
                <a:lnTo>
                  <a:pt x="416" y="2757"/>
                </a:lnTo>
                <a:lnTo>
                  <a:pt x="395" y="2757"/>
                </a:lnTo>
                <a:lnTo>
                  <a:pt x="377" y="2757"/>
                </a:lnTo>
                <a:lnTo>
                  <a:pt x="365" y="2757"/>
                </a:lnTo>
                <a:lnTo>
                  <a:pt x="360" y="2757"/>
                </a:lnTo>
                <a:lnTo>
                  <a:pt x="360" y="2748"/>
                </a:lnTo>
                <a:lnTo>
                  <a:pt x="360" y="2737"/>
                </a:lnTo>
                <a:lnTo>
                  <a:pt x="360" y="2724"/>
                </a:lnTo>
                <a:lnTo>
                  <a:pt x="363" y="2709"/>
                </a:lnTo>
                <a:lnTo>
                  <a:pt x="366" y="2695"/>
                </a:lnTo>
                <a:lnTo>
                  <a:pt x="372" y="2685"/>
                </a:lnTo>
                <a:lnTo>
                  <a:pt x="381" y="2677"/>
                </a:lnTo>
                <a:lnTo>
                  <a:pt x="392" y="2674"/>
                </a:lnTo>
                <a:lnTo>
                  <a:pt x="414" y="2673"/>
                </a:lnTo>
                <a:lnTo>
                  <a:pt x="434" y="2671"/>
                </a:lnTo>
                <a:lnTo>
                  <a:pt x="455" y="2671"/>
                </a:lnTo>
                <a:lnTo>
                  <a:pt x="474" y="2676"/>
                </a:lnTo>
                <a:lnTo>
                  <a:pt x="494" y="2686"/>
                </a:lnTo>
                <a:lnTo>
                  <a:pt x="507" y="2698"/>
                </a:lnTo>
                <a:lnTo>
                  <a:pt x="522" y="2713"/>
                </a:lnTo>
                <a:lnTo>
                  <a:pt x="540" y="2731"/>
                </a:lnTo>
                <a:lnTo>
                  <a:pt x="557" y="2751"/>
                </a:lnTo>
                <a:lnTo>
                  <a:pt x="575" y="2769"/>
                </a:lnTo>
                <a:lnTo>
                  <a:pt x="591" y="2785"/>
                </a:lnTo>
                <a:lnTo>
                  <a:pt x="606" y="2799"/>
                </a:lnTo>
                <a:lnTo>
                  <a:pt x="606" y="2799"/>
                </a:lnTo>
                <a:lnTo>
                  <a:pt x="606" y="2799"/>
                </a:lnTo>
                <a:lnTo>
                  <a:pt x="606" y="2799"/>
                </a:lnTo>
                <a:lnTo>
                  <a:pt x="606" y="2799"/>
                </a:lnTo>
                <a:lnTo>
                  <a:pt x="606" y="2799"/>
                </a:lnTo>
                <a:lnTo>
                  <a:pt x="606" y="2799"/>
                </a:lnTo>
                <a:lnTo>
                  <a:pt x="587" y="2791"/>
                </a:lnTo>
                <a:lnTo>
                  <a:pt x="561" y="2784"/>
                </a:lnTo>
                <a:lnTo>
                  <a:pt x="536" y="2775"/>
                </a:lnTo>
                <a:lnTo>
                  <a:pt x="512" y="2769"/>
                </a:lnTo>
                <a:lnTo>
                  <a:pt x="489" y="2763"/>
                </a:lnTo>
                <a:lnTo>
                  <a:pt x="474" y="2760"/>
                </a:lnTo>
                <a:close/>
                <a:moveTo>
                  <a:pt x="344" y="2889"/>
                </a:moveTo>
                <a:lnTo>
                  <a:pt x="348" y="2877"/>
                </a:lnTo>
                <a:lnTo>
                  <a:pt x="356" y="2865"/>
                </a:lnTo>
                <a:lnTo>
                  <a:pt x="366" y="2851"/>
                </a:lnTo>
                <a:lnTo>
                  <a:pt x="378" y="2839"/>
                </a:lnTo>
                <a:lnTo>
                  <a:pt x="392" y="2829"/>
                </a:lnTo>
                <a:lnTo>
                  <a:pt x="402" y="2820"/>
                </a:lnTo>
                <a:lnTo>
                  <a:pt x="410" y="2814"/>
                </a:lnTo>
                <a:lnTo>
                  <a:pt x="413" y="2812"/>
                </a:lnTo>
                <a:lnTo>
                  <a:pt x="432" y="2814"/>
                </a:lnTo>
                <a:lnTo>
                  <a:pt x="452" y="2818"/>
                </a:lnTo>
                <a:lnTo>
                  <a:pt x="471" y="2826"/>
                </a:lnTo>
                <a:lnTo>
                  <a:pt x="489" y="2835"/>
                </a:lnTo>
                <a:lnTo>
                  <a:pt x="503" y="2848"/>
                </a:lnTo>
                <a:lnTo>
                  <a:pt x="513" y="2863"/>
                </a:lnTo>
                <a:lnTo>
                  <a:pt x="516" y="2883"/>
                </a:lnTo>
                <a:lnTo>
                  <a:pt x="516" y="2905"/>
                </a:lnTo>
                <a:lnTo>
                  <a:pt x="518" y="2934"/>
                </a:lnTo>
                <a:lnTo>
                  <a:pt x="519" y="2964"/>
                </a:lnTo>
                <a:lnTo>
                  <a:pt x="521" y="2992"/>
                </a:lnTo>
                <a:lnTo>
                  <a:pt x="522" y="3019"/>
                </a:lnTo>
                <a:lnTo>
                  <a:pt x="524" y="3040"/>
                </a:lnTo>
                <a:lnTo>
                  <a:pt x="524" y="3052"/>
                </a:lnTo>
                <a:lnTo>
                  <a:pt x="524" y="3063"/>
                </a:lnTo>
                <a:lnTo>
                  <a:pt x="524" y="3075"/>
                </a:lnTo>
                <a:lnTo>
                  <a:pt x="527" y="3084"/>
                </a:lnTo>
                <a:lnTo>
                  <a:pt x="531" y="3091"/>
                </a:lnTo>
                <a:lnTo>
                  <a:pt x="542" y="3096"/>
                </a:lnTo>
                <a:lnTo>
                  <a:pt x="546" y="3097"/>
                </a:lnTo>
                <a:lnTo>
                  <a:pt x="542" y="3099"/>
                </a:lnTo>
                <a:lnTo>
                  <a:pt x="531" y="3099"/>
                </a:lnTo>
                <a:lnTo>
                  <a:pt x="516" y="3097"/>
                </a:lnTo>
                <a:lnTo>
                  <a:pt x="497" y="3094"/>
                </a:lnTo>
                <a:lnTo>
                  <a:pt x="476" y="3087"/>
                </a:lnTo>
                <a:lnTo>
                  <a:pt x="455" y="3076"/>
                </a:lnTo>
                <a:lnTo>
                  <a:pt x="434" y="3060"/>
                </a:lnTo>
                <a:lnTo>
                  <a:pt x="413" y="3037"/>
                </a:lnTo>
                <a:lnTo>
                  <a:pt x="399" y="3016"/>
                </a:lnTo>
                <a:lnTo>
                  <a:pt x="390" y="2998"/>
                </a:lnTo>
                <a:lnTo>
                  <a:pt x="386" y="2982"/>
                </a:lnTo>
                <a:lnTo>
                  <a:pt x="381" y="2970"/>
                </a:lnTo>
                <a:lnTo>
                  <a:pt x="377" y="2962"/>
                </a:lnTo>
                <a:lnTo>
                  <a:pt x="365" y="2950"/>
                </a:lnTo>
                <a:lnTo>
                  <a:pt x="354" y="2931"/>
                </a:lnTo>
                <a:lnTo>
                  <a:pt x="347" y="2910"/>
                </a:lnTo>
                <a:lnTo>
                  <a:pt x="344" y="2889"/>
                </a:lnTo>
                <a:close/>
                <a:moveTo>
                  <a:pt x="293" y="2953"/>
                </a:moveTo>
                <a:lnTo>
                  <a:pt x="288" y="2965"/>
                </a:lnTo>
                <a:lnTo>
                  <a:pt x="281" y="2974"/>
                </a:lnTo>
                <a:lnTo>
                  <a:pt x="267" y="2977"/>
                </a:lnTo>
                <a:lnTo>
                  <a:pt x="255" y="2974"/>
                </a:lnTo>
                <a:lnTo>
                  <a:pt x="248" y="2965"/>
                </a:lnTo>
                <a:lnTo>
                  <a:pt x="243" y="2953"/>
                </a:lnTo>
                <a:lnTo>
                  <a:pt x="248" y="2941"/>
                </a:lnTo>
                <a:lnTo>
                  <a:pt x="255" y="2932"/>
                </a:lnTo>
                <a:lnTo>
                  <a:pt x="267" y="2929"/>
                </a:lnTo>
                <a:lnTo>
                  <a:pt x="281" y="2932"/>
                </a:lnTo>
                <a:lnTo>
                  <a:pt x="288" y="2941"/>
                </a:lnTo>
                <a:lnTo>
                  <a:pt x="293" y="2953"/>
                </a:lnTo>
                <a:close/>
                <a:moveTo>
                  <a:pt x="233" y="2595"/>
                </a:moveTo>
                <a:lnTo>
                  <a:pt x="239" y="2574"/>
                </a:lnTo>
                <a:lnTo>
                  <a:pt x="252" y="2553"/>
                </a:lnTo>
                <a:lnTo>
                  <a:pt x="272" y="2535"/>
                </a:lnTo>
                <a:lnTo>
                  <a:pt x="294" y="2518"/>
                </a:lnTo>
                <a:lnTo>
                  <a:pt x="318" y="2505"/>
                </a:lnTo>
                <a:lnTo>
                  <a:pt x="342" y="2493"/>
                </a:lnTo>
                <a:lnTo>
                  <a:pt x="363" y="2485"/>
                </a:lnTo>
                <a:lnTo>
                  <a:pt x="383" y="2481"/>
                </a:lnTo>
                <a:lnTo>
                  <a:pt x="401" y="2481"/>
                </a:lnTo>
                <a:lnTo>
                  <a:pt x="422" y="2482"/>
                </a:lnTo>
                <a:lnTo>
                  <a:pt x="446" y="2487"/>
                </a:lnTo>
                <a:lnTo>
                  <a:pt x="470" y="2494"/>
                </a:lnTo>
                <a:lnTo>
                  <a:pt x="492" y="2505"/>
                </a:lnTo>
                <a:lnTo>
                  <a:pt x="512" y="2518"/>
                </a:lnTo>
                <a:lnTo>
                  <a:pt x="527" y="2535"/>
                </a:lnTo>
                <a:lnTo>
                  <a:pt x="536" y="2553"/>
                </a:lnTo>
                <a:lnTo>
                  <a:pt x="537" y="2571"/>
                </a:lnTo>
                <a:lnTo>
                  <a:pt x="534" y="2586"/>
                </a:lnTo>
                <a:lnTo>
                  <a:pt x="528" y="2596"/>
                </a:lnTo>
                <a:lnTo>
                  <a:pt x="521" y="2604"/>
                </a:lnTo>
                <a:lnTo>
                  <a:pt x="512" y="2608"/>
                </a:lnTo>
                <a:lnTo>
                  <a:pt x="504" y="2611"/>
                </a:lnTo>
                <a:lnTo>
                  <a:pt x="498" y="2613"/>
                </a:lnTo>
                <a:lnTo>
                  <a:pt x="497" y="2613"/>
                </a:lnTo>
                <a:lnTo>
                  <a:pt x="495" y="2608"/>
                </a:lnTo>
                <a:lnTo>
                  <a:pt x="495" y="2596"/>
                </a:lnTo>
                <a:lnTo>
                  <a:pt x="492" y="2581"/>
                </a:lnTo>
                <a:lnTo>
                  <a:pt x="488" y="2568"/>
                </a:lnTo>
                <a:lnTo>
                  <a:pt x="482" y="2559"/>
                </a:lnTo>
                <a:lnTo>
                  <a:pt x="465" y="2553"/>
                </a:lnTo>
                <a:lnTo>
                  <a:pt x="447" y="2550"/>
                </a:lnTo>
                <a:lnTo>
                  <a:pt x="431" y="2550"/>
                </a:lnTo>
                <a:lnTo>
                  <a:pt x="416" y="2556"/>
                </a:lnTo>
                <a:lnTo>
                  <a:pt x="402" y="2565"/>
                </a:lnTo>
                <a:lnTo>
                  <a:pt x="395" y="2578"/>
                </a:lnTo>
                <a:lnTo>
                  <a:pt x="392" y="2595"/>
                </a:lnTo>
                <a:lnTo>
                  <a:pt x="393" y="2605"/>
                </a:lnTo>
                <a:lnTo>
                  <a:pt x="396" y="2616"/>
                </a:lnTo>
                <a:lnTo>
                  <a:pt x="377" y="2623"/>
                </a:lnTo>
                <a:lnTo>
                  <a:pt x="359" y="2637"/>
                </a:lnTo>
                <a:lnTo>
                  <a:pt x="344" y="2653"/>
                </a:lnTo>
                <a:lnTo>
                  <a:pt x="330" y="2673"/>
                </a:lnTo>
                <a:lnTo>
                  <a:pt x="321" y="2691"/>
                </a:lnTo>
                <a:lnTo>
                  <a:pt x="314" y="2707"/>
                </a:lnTo>
                <a:lnTo>
                  <a:pt x="309" y="2718"/>
                </a:lnTo>
                <a:lnTo>
                  <a:pt x="308" y="2722"/>
                </a:lnTo>
                <a:lnTo>
                  <a:pt x="234" y="2709"/>
                </a:lnTo>
                <a:lnTo>
                  <a:pt x="239" y="2704"/>
                </a:lnTo>
                <a:lnTo>
                  <a:pt x="242" y="2698"/>
                </a:lnTo>
                <a:lnTo>
                  <a:pt x="243" y="2694"/>
                </a:lnTo>
                <a:lnTo>
                  <a:pt x="245" y="2691"/>
                </a:lnTo>
                <a:lnTo>
                  <a:pt x="243" y="2682"/>
                </a:lnTo>
                <a:lnTo>
                  <a:pt x="240" y="2665"/>
                </a:lnTo>
                <a:lnTo>
                  <a:pt x="237" y="2646"/>
                </a:lnTo>
                <a:lnTo>
                  <a:pt x="234" y="2626"/>
                </a:lnTo>
                <a:lnTo>
                  <a:pt x="233" y="2608"/>
                </a:lnTo>
                <a:lnTo>
                  <a:pt x="233" y="2595"/>
                </a:lnTo>
                <a:close/>
                <a:moveTo>
                  <a:pt x="177" y="3031"/>
                </a:moveTo>
                <a:lnTo>
                  <a:pt x="164" y="3028"/>
                </a:lnTo>
                <a:lnTo>
                  <a:pt x="156" y="3019"/>
                </a:lnTo>
                <a:lnTo>
                  <a:pt x="152" y="3006"/>
                </a:lnTo>
                <a:lnTo>
                  <a:pt x="156" y="2992"/>
                </a:lnTo>
                <a:lnTo>
                  <a:pt x="164" y="2983"/>
                </a:lnTo>
                <a:lnTo>
                  <a:pt x="177" y="2980"/>
                </a:lnTo>
                <a:lnTo>
                  <a:pt x="189" y="2983"/>
                </a:lnTo>
                <a:lnTo>
                  <a:pt x="198" y="2992"/>
                </a:lnTo>
                <a:lnTo>
                  <a:pt x="201" y="3006"/>
                </a:lnTo>
                <a:lnTo>
                  <a:pt x="198" y="3019"/>
                </a:lnTo>
                <a:lnTo>
                  <a:pt x="189" y="3028"/>
                </a:lnTo>
                <a:lnTo>
                  <a:pt x="177" y="3031"/>
                </a:lnTo>
                <a:close/>
                <a:moveTo>
                  <a:pt x="276" y="3024"/>
                </a:moveTo>
                <a:lnTo>
                  <a:pt x="279" y="3025"/>
                </a:lnTo>
                <a:lnTo>
                  <a:pt x="287" y="3027"/>
                </a:lnTo>
                <a:lnTo>
                  <a:pt x="297" y="3031"/>
                </a:lnTo>
                <a:lnTo>
                  <a:pt x="311" y="3037"/>
                </a:lnTo>
                <a:lnTo>
                  <a:pt x="324" y="3046"/>
                </a:lnTo>
                <a:lnTo>
                  <a:pt x="338" y="3057"/>
                </a:lnTo>
                <a:lnTo>
                  <a:pt x="348" y="3072"/>
                </a:lnTo>
                <a:lnTo>
                  <a:pt x="356" y="3090"/>
                </a:lnTo>
                <a:lnTo>
                  <a:pt x="359" y="3112"/>
                </a:lnTo>
                <a:lnTo>
                  <a:pt x="354" y="3147"/>
                </a:lnTo>
                <a:lnTo>
                  <a:pt x="342" y="3178"/>
                </a:lnTo>
                <a:lnTo>
                  <a:pt x="327" y="3205"/>
                </a:lnTo>
                <a:lnTo>
                  <a:pt x="309" y="3228"/>
                </a:lnTo>
                <a:lnTo>
                  <a:pt x="291" y="3243"/>
                </a:lnTo>
                <a:lnTo>
                  <a:pt x="275" y="3252"/>
                </a:lnTo>
                <a:lnTo>
                  <a:pt x="261" y="3253"/>
                </a:lnTo>
                <a:lnTo>
                  <a:pt x="246" y="3247"/>
                </a:lnTo>
                <a:lnTo>
                  <a:pt x="233" y="3235"/>
                </a:lnTo>
                <a:lnTo>
                  <a:pt x="218" y="3220"/>
                </a:lnTo>
                <a:lnTo>
                  <a:pt x="206" y="3202"/>
                </a:lnTo>
                <a:lnTo>
                  <a:pt x="195" y="3181"/>
                </a:lnTo>
                <a:lnTo>
                  <a:pt x="189" y="3160"/>
                </a:lnTo>
                <a:lnTo>
                  <a:pt x="186" y="3138"/>
                </a:lnTo>
                <a:lnTo>
                  <a:pt x="189" y="3111"/>
                </a:lnTo>
                <a:lnTo>
                  <a:pt x="198" y="3084"/>
                </a:lnTo>
                <a:lnTo>
                  <a:pt x="212" y="3061"/>
                </a:lnTo>
                <a:lnTo>
                  <a:pt x="231" y="3043"/>
                </a:lnTo>
                <a:lnTo>
                  <a:pt x="252" y="3031"/>
                </a:lnTo>
                <a:lnTo>
                  <a:pt x="276" y="3024"/>
                </a:lnTo>
                <a:close/>
                <a:moveTo>
                  <a:pt x="1059" y="2331"/>
                </a:moveTo>
                <a:lnTo>
                  <a:pt x="1046" y="2362"/>
                </a:lnTo>
                <a:lnTo>
                  <a:pt x="1034" y="2388"/>
                </a:lnTo>
                <a:lnTo>
                  <a:pt x="1017" y="2415"/>
                </a:lnTo>
                <a:lnTo>
                  <a:pt x="998" y="2440"/>
                </a:lnTo>
                <a:lnTo>
                  <a:pt x="974" y="2466"/>
                </a:lnTo>
                <a:lnTo>
                  <a:pt x="951" y="2458"/>
                </a:lnTo>
                <a:lnTo>
                  <a:pt x="929" y="2451"/>
                </a:lnTo>
                <a:lnTo>
                  <a:pt x="905" y="2443"/>
                </a:lnTo>
                <a:lnTo>
                  <a:pt x="884" y="2434"/>
                </a:lnTo>
                <a:lnTo>
                  <a:pt x="864" y="2428"/>
                </a:lnTo>
                <a:lnTo>
                  <a:pt x="849" y="2421"/>
                </a:lnTo>
                <a:lnTo>
                  <a:pt x="839" y="2415"/>
                </a:lnTo>
                <a:lnTo>
                  <a:pt x="833" y="2410"/>
                </a:lnTo>
                <a:lnTo>
                  <a:pt x="834" y="2407"/>
                </a:lnTo>
                <a:lnTo>
                  <a:pt x="845" y="2406"/>
                </a:lnTo>
                <a:lnTo>
                  <a:pt x="863" y="2404"/>
                </a:lnTo>
                <a:lnTo>
                  <a:pt x="885" y="2398"/>
                </a:lnTo>
                <a:lnTo>
                  <a:pt x="911" y="2391"/>
                </a:lnTo>
                <a:lnTo>
                  <a:pt x="939" y="2380"/>
                </a:lnTo>
                <a:lnTo>
                  <a:pt x="969" y="2368"/>
                </a:lnTo>
                <a:lnTo>
                  <a:pt x="1001" y="2356"/>
                </a:lnTo>
                <a:lnTo>
                  <a:pt x="1031" y="2343"/>
                </a:lnTo>
                <a:lnTo>
                  <a:pt x="1059" y="2331"/>
                </a:lnTo>
                <a:close/>
                <a:moveTo>
                  <a:pt x="948" y="1638"/>
                </a:moveTo>
                <a:lnTo>
                  <a:pt x="965" y="1650"/>
                </a:lnTo>
                <a:lnTo>
                  <a:pt x="981" y="1659"/>
                </a:lnTo>
                <a:lnTo>
                  <a:pt x="998" y="1662"/>
                </a:lnTo>
                <a:lnTo>
                  <a:pt x="1016" y="1662"/>
                </a:lnTo>
                <a:lnTo>
                  <a:pt x="1029" y="1656"/>
                </a:lnTo>
                <a:lnTo>
                  <a:pt x="1037" y="1647"/>
                </a:lnTo>
                <a:lnTo>
                  <a:pt x="1041" y="1636"/>
                </a:lnTo>
                <a:lnTo>
                  <a:pt x="1043" y="1626"/>
                </a:lnTo>
                <a:lnTo>
                  <a:pt x="1041" y="1614"/>
                </a:lnTo>
                <a:lnTo>
                  <a:pt x="1037" y="1602"/>
                </a:lnTo>
                <a:lnTo>
                  <a:pt x="1031" y="1593"/>
                </a:lnTo>
                <a:lnTo>
                  <a:pt x="1025" y="1590"/>
                </a:lnTo>
                <a:lnTo>
                  <a:pt x="1017" y="1590"/>
                </a:lnTo>
                <a:lnTo>
                  <a:pt x="1010" y="1588"/>
                </a:lnTo>
                <a:lnTo>
                  <a:pt x="1001" y="1587"/>
                </a:lnTo>
                <a:lnTo>
                  <a:pt x="995" y="1585"/>
                </a:lnTo>
                <a:lnTo>
                  <a:pt x="990" y="1579"/>
                </a:lnTo>
                <a:lnTo>
                  <a:pt x="989" y="1569"/>
                </a:lnTo>
                <a:lnTo>
                  <a:pt x="992" y="1554"/>
                </a:lnTo>
                <a:lnTo>
                  <a:pt x="999" y="1543"/>
                </a:lnTo>
                <a:lnTo>
                  <a:pt x="1011" y="1537"/>
                </a:lnTo>
                <a:lnTo>
                  <a:pt x="1026" y="1536"/>
                </a:lnTo>
                <a:lnTo>
                  <a:pt x="1044" y="1539"/>
                </a:lnTo>
                <a:lnTo>
                  <a:pt x="1064" y="1545"/>
                </a:lnTo>
                <a:lnTo>
                  <a:pt x="1083" y="1555"/>
                </a:lnTo>
                <a:lnTo>
                  <a:pt x="1103" y="1569"/>
                </a:lnTo>
                <a:lnTo>
                  <a:pt x="1119" y="1584"/>
                </a:lnTo>
                <a:lnTo>
                  <a:pt x="1133" y="1600"/>
                </a:lnTo>
                <a:lnTo>
                  <a:pt x="1142" y="1617"/>
                </a:lnTo>
                <a:lnTo>
                  <a:pt x="1146" y="1633"/>
                </a:lnTo>
                <a:lnTo>
                  <a:pt x="1149" y="1651"/>
                </a:lnTo>
                <a:lnTo>
                  <a:pt x="1151" y="1672"/>
                </a:lnTo>
                <a:lnTo>
                  <a:pt x="1151" y="1693"/>
                </a:lnTo>
                <a:lnTo>
                  <a:pt x="1146" y="1737"/>
                </a:lnTo>
                <a:lnTo>
                  <a:pt x="1134" y="1779"/>
                </a:lnTo>
                <a:lnTo>
                  <a:pt x="1121" y="1821"/>
                </a:lnTo>
                <a:lnTo>
                  <a:pt x="1115" y="1833"/>
                </a:lnTo>
                <a:lnTo>
                  <a:pt x="1107" y="1848"/>
                </a:lnTo>
                <a:lnTo>
                  <a:pt x="1097" y="1866"/>
                </a:lnTo>
                <a:lnTo>
                  <a:pt x="1085" y="1887"/>
                </a:lnTo>
                <a:lnTo>
                  <a:pt x="1070" y="1911"/>
                </a:lnTo>
                <a:lnTo>
                  <a:pt x="1055" y="1935"/>
                </a:lnTo>
                <a:lnTo>
                  <a:pt x="1038" y="1959"/>
                </a:lnTo>
                <a:lnTo>
                  <a:pt x="1022" y="1983"/>
                </a:lnTo>
                <a:lnTo>
                  <a:pt x="1007" y="2007"/>
                </a:lnTo>
                <a:lnTo>
                  <a:pt x="990" y="2028"/>
                </a:lnTo>
                <a:lnTo>
                  <a:pt x="977" y="2046"/>
                </a:lnTo>
                <a:lnTo>
                  <a:pt x="963" y="2062"/>
                </a:lnTo>
                <a:lnTo>
                  <a:pt x="953" y="2074"/>
                </a:lnTo>
                <a:lnTo>
                  <a:pt x="944" y="2082"/>
                </a:lnTo>
                <a:lnTo>
                  <a:pt x="939" y="2083"/>
                </a:lnTo>
                <a:lnTo>
                  <a:pt x="938" y="2079"/>
                </a:lnTo>
                <a:lnTo>
                  <a:pt x="938" y="2065"/>
                </a:lnTo>
                <a:lnTo>
                  <a:pt x="939" y="2043"/>
                </a:lnTo>
                <a:lnTo>
                  <a:pt x="941" y="2013"/>
                </a:lnTo>
                <a:lnTo>
                  <a:pt x="944" y="1975"/>
                </a:lnTo>
                <a:lnTo>
                  <a:pt x="945" y="1933"/>
                </a:lnTo>
                <a:lnTo>
                  <a:pt x="948" y="1888"/>
                </a:lnTo>
                <a:lnTo>
                  <a:pt x="950" y="1839"/>
                </a:lnTo>
                <a:lnTo>
                  <a:pt x="951" y="1788"/>
                </a:lnTo>
                <a:lnTo>
                  <a:pt x="951" y="1737"/>
                </a:lnTo>
                <a:lnTo>
                  <a:pt x="950" y="1687"/>
                </a:lnTo>
                <a:lnTo>
                  <a:pt x="948" y="1638"/>
                </a:lnTo>
                <a:close/>
                <a:moveTo>
                  <a:pt x="1290" y="2424"/>
                </a:moveTo>
                <a:lnTo>
                  <a:pt x="1293" y="2422"/>
                </a:lnTo>
                <a:lnTo>
                  <a:pt x="1301" y="2415"/>
                </a:lnTo>
                <a:lnTo>
                  <a:pt x="1311" y="2403"/>
                </a:lnTo>
                <a:lnTo>
                  <a:pt x="1326" y="2389"/>
                </a:lnTo>
                <a:lnTo>
                  <a:pt x="1343" y="2373"/>
                </a:lnTo>
                <a:lnTo>
                  <a:pt x="1361" y="2353"/>
                </a:lnTo>
                <a:lnTo>
                  <a:pt x="1379" y="2335"/>
                </a:lnTo>
                <a:lnTo>
                  <a:pt x="1395" y="2316"/>
                </a:lnTo>
                <a:lnTo>
                  <a:pt x="1412" y="2298"/>
                </a:lnTo>
                <a:lnTo>
                  <a:pt x="1427" y="2280"/>
                </a:lnTo>
                <a:lnTo>
                  <a:pt x="1440" y="2259"/>
                </a:lnTo>
                <a:lnTo>
                  <a:pt x="1451" y="2233"/>
                </a:lnTo>
                <a:lnTo>
                  <a:pt x="1460" y="2205"/>
                </a:lnTo>
                <a:lnTo>
                  <a:pt x="1469" y="2175"/>
                </a:lnTo>
                <a:lnTo>
                  <a:pt x="1475" y="2146"/>
                </a:lnTo>
                <a:lnTo>
                  <a:pt x="1479" y="2118"/>
                </a:lnTo>
                <a:lnTo>
                  <a:pt x="1482" y="2094"/>
                </a:lnTo>
                <a:lnTo>
                  <a:pt x="1485" y="2074"/>
                </a:lnTo>
                <a:lnTo>
                  <a:pt x="1485" y="2061"/>
                </a:lnTo>
                <a:lnTo>
                  <a:pt x="1487" y="2056"/>
                </a:lnTo>
                <a:lnTo>
                  <a:pt x="1484" y="2059"/>
                </a:lnTo>
                <a:lnTo>
                  <a:pt x="1479" y="2068"/>
                </a:lnTo>
                <a:lnTo>
                  <a:pt x="1470" y="2080"/>
                </a:lnTo>
                <a:lnTo>
                  <a:pt x="1458" y="2095"/>
                </a:lnTo>
                <a:lnTo>
                  <a:pt x="1445" y="2113"/>
                </a:lnTo>
                <a:lnTo>
                  <a:pt x="1431" y="2133"/>
                </a:lnTo>
                <a:lnTo>
                  <a:pt x="1415" y="2152"/>
                </a:lnTo>
                <a:lnTo>
                  <a:pt x="1400" y="2170"/>
                </a:lnTo>
                <a:lnTo>
                  <a:pt x="1383" y="2187"/>
                </a:lnTo>
                <a:lnTo>
                  <a:pt x="1368" y="2199"/>
                </a:lnTo>
                <a:lnTo>
                  <a:pt x="1355" y="2208"/>
                </a:lnTo>
                <a:lnTo>
                  <a:pt x="1365" y="2185"/>
                </a:lnTo>
                <a:lnTo>
                  <a:pt x="1379" y="2160"/>
                </a:lnTo>
                <a:lnTo>
                  <a:pt x="1391" y="2131"/>
                </a:lnTo>
                <a:lnTo>
                  <a:pt x="1403" y="2103"/>
                </a:lnTo>
                <a:lnTo>
                  <a:pt x="1416" y="2070"/>
                </a:lnTo>
                <a:lnTo>
                  <a:pt x="1427" y="2032"/>
                </a:lnTo>
                <a:lnTo>
                  <a:pt x="1437" y="1992"/>
                </a:lnTo>
                <a:lnTo>
                  <a:pt x="1446" y="1948"/>
                </a:lnTo>
                <a:lnTo>
                  <a:pt x="1454" y="1899"/>
                </a:lnTo>
                <a:lnTo>
                  <a:pt x="1458" y="1843"/>
                </a:lnTo>
                <a:lnTo>
                  <a:pt x="1460" y="1783"/>
                </a:lnTo>
                <a:lnTo>
                  <a:pt x="1458" y="1716"/>
                </a:lnTo>
                <a:lnTo>
                  <a:pt x="1452" y="1752"/>
                </a:lnTo>
                <a:lnTo>
                  <a:pt x="1448" y="1780"/>
                </a:lnTo>
                <a:lnTo>
                  <a:pt x="1443" y="1803"/>
                </a:lnTo>
                <a:lnTo>
                  <a:pt x="1440" y="1821"/>
                </a:lnTo>
                <a:lnTo>
                  <a:pt x="1436" y="1837"/>
                </a:lnTo>
                <a:lnTo>
                  <a:pt x="1430" y="1851"/>
                </a:lnTo>
                <a:lnTo>
                  <a:pt x="1425" y="1864"/>
                </a:lnTo>
                <a:lnTo>
                  <a:pt x="1418" y="1879"/>
                </a:lnTo>
                <a:lnTo>
                  <a:pt x="1410" y="1896"/>
                </a:lnTo>
                <a:lnTo>
                  <a:pt x="1400" y="1915"/>
                </a:lnTo>
                <a:lnTo>
                  <a:pt x="1388" y="1941"/>
                </a:lnTo>
                <a:lnTo>
                  <a:pt x="1374" y="1972"/>
                </a:lnTo>
                <a:lnTo>
                  <a:pt x="1365" y="1990"/>
                </a:lnTo>
                <a:lnTo>
                  <a:pt x="1355" y="2013"/>
                </a:lnTo>
                <a:lnTo>
                  <a:pt x="1340" y="2038"/>
                </a:lnTo>
                <a:lnTo>
                  <a:pt x="1323" y="2064"/>
                </a:lnTo>
                <a:lnTo>
                  <a:pt x="1304" y="2089"/>
                </a:lnTo>
                <a:lnTo>
                  <a:pt x="1284" y="2113"/>
                </a:lnTo>
                <a:lnTo>
                  <a:pt x="1262" y="2133"/>
                </a:lnTo>
                <a:lnTo>
                  <a:pt x="1263" y="2128"/>
                </a:lnTo>
                <a:lnTo>
                  <a:pt x="1266" y="2116"/>
                </a:lnTo>
                <a:lnTo>
                  <a:pt x="1272" y="2098"/>
                </a:lnTo>
                <a:lnTo>
                  <a:pt x="1278" y="2074"/>
                </a:lnTo>
                <a:lnTo>
                  <a:pt x="1287" y="2047"/>
                </a:lnTo>
                <a:lnTo>
                  <a:pt x="1295" y="2016"/>
                </a:lnTo>
                <a:lnTo>
                  <a:pt x="1304" y="1983"/>
                </a:lnTo>
                <a:lnTo>
                  <a:pt x="1313" y="1948"/>
                </a:lnTo>
                <a:lnTo>
                  <a:pt x="1322" y="1914"/>
                </a:lnTo>
                <a:lnTo>
                  <a:pt x="1329" y="1881"/>
                </a:lnTo>
                <a:lnTo>
                  <a:pt x="1337" y="1848"/>
                </a:lnTo>
                <a:lnTo>
                  <a:pt x="1341" y="1819"/>
                </a:lnTo>
                <a:lnTo>
                  <a:pt x="1346" y="1795"/>
                </a:lnTo>
                <a:lnTo>
                  <a:pt x="1346" y="1776"/>
                </a:lnTo>
                <a:lnTo>
                  <a:pt x="1347" y="1735"/>
                </a:lnTo>
                <a:lnTo>
                  <a:pt x="1350" y="1687"/>
                </a:lnTo>
                <a:lnTo>
                  <a:pt x="1352" y="1633"/>
                </a:lnTo>
                <a:lnTo>
                  <a:pt x="1352" y="1575"/>
                </a:lnTo>
                <a:lnTo>
                  <a:pt x="1349" y="1513"/>
                </a:lnTo>
                <a:lnTo>
                  <a:pt x="1343" y="1449"/>
                </a:lnTo>
                <a:lnTo>
                  <a:pt x="1338" y="1423"/>
                </a:lnTo>
                <a:lnTo>
                  <a:pt x="1332" y="1396"/>
                </a:lnTo>
                <a:lnTo>
                  <a:pt x="1325" y="1365"/>
                </a:lnTo>
                <a:lnTo>
                  <a:pt x="1317" y="1332"/>
                </a:lnTo>
                <a:lnTo>
                  <a:pt x="1310" y="1300"/>
                </a:lnTo>
                <a:lnTo>
                  <a:pt x="1302" y="1269"/>
                </a:lnTo>
                <a:lnTo>
                  <a:pt x="1295" y="1240"/>
                </a:lnTo>
                <a:lnTo>
                  <a:pt x="1287" y="1216"/>
                </a:lnTo>
                <a:lnTo>
                  <a:pt x="1283" y="1197"/>
                </a:lnTo>
                <a:lnTo>
                  <a:pt x="1280" y="1185"/>
                </a:lnTo>
                <a:lnTo>
                  <a:pt x="1278" y="1180"/>
                </a:lnTo>
                <a:lnTo>
                  <a:pt x="1278" y="1186"/>
                </a:lnTo>
                <a:lnTo>
                  <a:pt x="1280" y="1201"/>
                </a:lnTo>
                <a:lnTo>
                  <a:pt x="1280" y="1224"/>
                </a:lnTo>
                <a:lnTo>
                  <a:pt x="1281" y="1255"/>
                </a:lnTo>
                <a:lnTo>
                  <a:pt x="1284" y="1290"/>
                </a:lnTo>
                <a:lnTo>
                  <a:pt x="1286" y="1330"/>
                </a:lnTo>
                <a:lnTo>
                  <a:pt x="1287" y="1372"/>
                </a:lnTo>
                <a:lnTo>
                  <a:pt x="1289" y="1416"/>
                </a:lnTo>
                <a:lnTo>
                  <a:pt x="1290" y="1458"/>
                </a:lnTo>
                <a:lnTo>
                  <a:pt x="1292" y="1500"/>
                </a:lnTo>
                <a:lnTo>
                  <a:pt x="1293" y="1537"/>
                </a:lnTo>
                <a:lnTo>
                  <a:pt x="1293" y="1570"/>
                </a:lnTo>
                <a:lnTo>
                  <a:pt x="1295" y="1596"/>
                </a:lnTo>
                <a:lnTo>
                  <a:pt x="1293" y="1626"/>
                </a:lnTo>
                <a:lnTo>
                  <a:pt x="1290" y="1657"/>
                </a:lnTo>
                <a:lnTo>
                  <a:pt x="1286" y="1690"/>
                </a:lnTo>
                <a:lnTo>
                  <a:pt x="1281" y="1723"/>
                </a:lnTo>
                <a:lnTo>
                  <a:pt x="1275" y="1756"/>
                </a:lnTo>
                <a:lnTo>
                  <a:pt x="1269" y="1786"/>
                </a:lnTo>
                <a:lnTo>
                  <a:pt x="1263" y="1815"/>
                </a:lnTo>
                <a:lnTo>
                  <a:pt x="1259" y="1839"/>
                </a:lnTo>
                <a:lnTo>
                  <a:pt x="1254" y="1857"/>
                </a:lnTo>
                <a:lnTo>
                  <a:pt x="1251" y="1869"/>
                </a:lnTo>
                <a:lnTo>
                  <a:pt x="1250" y="1872"/>
                </a:lnTo>
                <a:lnTo>
                  <a:pt x="1250" y="1867"/>
                </a:lnTo>
                <a:lnTo>
                  <a:pt x="1250" y="1854"/>
                </a:lnTo>
                <a:lnTo>
                  <a:pt x="1248" y="1833"/>
                </a:lnTo>
                <a:lnTo>
                  <a:pt x="1247" y="1804"/>
                </a:lnTo>
                <a:lnTo>
                  <a:pt x="1244" y="1773"/>
                </a:lnTo>
                <a:lnTo>
                  <a:pt x="1242" y="1738"/>
                </a:lnTo>
                <a:lnTo>
                  <a:pt x="1239" y="1701"/>
                </a:lnTo>
                <a:lnTo>
                  <a:pt x="1235" y="1663"/>
                </a:lnTo>
                <a:lnTo>
                  <a:pt x="1232" y="1627"/>
                </a:lnTo>
                <a:lnTo>
                  <a:pt x="1227" y="1594"/>
                </a:lnTo>
                <a:lnTo>
                  <a:pt x="1223" y="1564"/>
                </a:lnTo>
                <a:lnTo>
                  <a:pt x="1218" y="1540"/>
                </a:lnTo>
                <a:lnTo>
                  <a:pt x="1212" y="1516"/>
                </a:lnTo>
                <a:lnTo>
                  <a:pt x="1205" y="1486"/>
                </a:lnTo>
                <a:lnTo>
                  <a:pt x="1197" y="1452"/>
                </a:lnTo>
                <a:lnTo>
                  <a:pt x="1187" y="1414"/>
                </a:lnTo>
                <a:lnTo>
                  <a:pt x="1178" y="1374"/>
                </a:lnTo>
                <a:lnTo>
                  <a:pt x="1167" y="1335"/>
                </a:lnTo>
                <a:lnTo>
                  <a:pt x="1157" y="1296"/>
                </a:lnTo>
                <a:lnTo>
                  <a:pt x="1148" y="1260"/>
                </a:lnTo>
                <a:lnTo>
                  <a:pt x="1140" y="1228"/>
                </a:lnTo>
                <a:lnTo>
                  <a:pt x="1133" y="1201"/>
                </a:lnTo>
                <a:lnTo>
                  <a:pt x="1127" y="1180"/>
                </a:lnTo>
                <a:lnTo>
                  <a:pt x="1122" y="1168"/>
                </a:lnTo>
                <a:lnTo>
                  <a:pt x="1118" y="1155"/>
                </a:lnTo>
                <a:lnTo>
                  <a:pt x="1109" y="1134"/>
                </a:lnTo>
                <a:lnTo>
                  <a:pt x="1100" y="1108"/>
                </a:lnTo>
                <a:lnTo>
                  <a:pt x="1088" y="1078"/>
                </a:lnTo>
                <a:lnTo>
                  <a:pt x="1076" y="1045"/>
                </a:lnTo>
                <a:lnTo>
                  <a:pt x="1064" y="1011"/>
                </a:lnTo>
                <a:lnTo>
                  <a:pt x="1053" y="978"/>
                </a:lnTo>
                <a:lnTo>
                  <a:pt x="1043" y="946"/>
                </a:lnTo>
                <a:lnTo>
                  <a:pt x="1035" y="916"/>
                </a:lnTo>
                <a:lnTo>
                  <a:pt x="1031" y="892"/>
                </a:lnTo>
                <a:lnTo>
                  <a:pt x="1026" y="871"/>
                </a:lnTo>
                <a:lnTo>
                  <a:pt x="1022" y="844"/>
                </a:lnTo>
                <a:lnTo>
                  <a:pt x="1016" y="814"/>
                </a:lnTo>
                <a:lnTo>
                  <a:pt x="1010" y="781"/>
                </a:lnTo>
                <a:lnTo>
                  <a:pt x="1002" y="747"/>
                </a:lnTo>
                <a:lnTo>
                  <a:pt x="996" y="714"/>
                </a:lnTo>
                <a:lnTo>
                  <a:pt x="989" y="681"/>
                </a:lnTo>
                <a:lnTo>
                  <a:pt x="983" y="651"/>
                </a:lnTo>
                <a:lnTo>
                  <a:pt x="978" y="625"/>
                </a:lnTo>
                <a:lnTo>
                  <a:pt x="974" y="606"/>
                </a:lnTo>
                <a:lnTo>
                  <a:pt x="971" y="592"/>
                </a:lnTo>
                <a:lnTo>
                  <a:pt x="971" y="588"/>
                </a:lnTo>
                <a:lnTo>
                  <a:pt x="971" y="594"/>
                </a:lnTo>
                <a:lnTo>
                  <a:pt x="972" y="609"/>
                </a:lnTo>
                <a:lnTo>
                  <a:pt x="974" y="631"/>
                </a:lnTo>
                <a:lnTo>
                  <a:pt x="975" y="661"/>
                </a:lnTo>
                <a:lnTo>
                  <a:pt x="978" y="696"/>
                </a:lnTo>
                <a:lnTo>
                  <a:pt x="983" y="736"/>
                </a:lnTo>
                <a:lnTo>
                  <a:pt x="986" y="778"/>
                </a:lnTo>
                <a:lnTo>
                  <a:pt x="990" y="823"/>
                </a:lnTo>
                <a:lnTo>
                  <a:pt x="996" y="868"/>
                </a:lnTo>
                <a:lnTo>
                  <a:pt x="1001" y="913"/>
                </a:lnTo>
                <a:lnTo>
                  <a:pt x="1007" y="955"/>
                </a:lnTo>
                <a:lnTo>
                  <a:pt x="1013" y="994"/>
                </a:lnTo>
                <a:lnTo>
                  <a:pt x="1020" y="1027"/>
                </a:lnTo>
                <a:lnTo>
                  <a:pt x="1026" y="1056"/>
                </a:lnTo>
                <a:lnTo>
                  <a:pt x="1035" y="1090"/>
                </a:lnTo>
                <a:lnTo>
                  <a:pt x="1047" y="1131"/>
                </a:lnTo>
                <a:lnTo>
                  <a:pt x="1059" y="1173"/>
                </a:lnTo>
                <a:lnTo>
                  <a:pt x="1073" y="1218"/>
                </a:lnTo>
                <a:lnTo>
                  <a:pt x="1085" y="1263"/>
                </a:lnTo>
                <a:lnTo>
                  <a:pt x="1097" y="1309"/>
                </a:lnTo>
                <a:lnTo>
                  <a:pt x="1109" y="1353"/>
                </a:lnTo>
                <a:lnTo>
                  <a:pt x="1119" y="1392"/>
                </a:lnTo>
                <a:lnTo>
                  <a:pt x="1128" y="1428"/>
                </a:lnTo>
                <a:lnTo>
                  <a:pt x="1134" y="1458"/>
                </a:lnTo>
                <a:lnTo>
                  <a:pt x="1139" y="1480"/>
                </a:lnTo>
                <a:lnTo>
                  <a:pt x="1140" y="1497"/>
                </a:lnTo>
                <a:lnTo>
                  <a:pt x="1142" y="1519"/>
                </a:lnTo>
                <a:lnTo>
                  <a:pt x="1143" y="1546"/>
                </a:lnTo>
                <a:lnTo>
                  <a:pt x="1136" y="1540"/>
                </a:lnTo>
                <a:lnTo>
                  <a:pt x="1130" y="1534"/>
                </a:lnTo>
                <a:lnTo>
                  <a:pt x="1124" y="1530"/>
                </a:lnTo>
                <a:lnTo>
                  <a:pt x="1115" y="1525"/>
                </a:lnTo>
                <a:lnTo>
                  <a:pt x="1101" y="1518"/>
                </a:lnTo>
                <a:lnTo>
                  <a:pt x="1082" y="1510"/>
                </a:lnTo>
                <a:lnTo>
                  <a:pt x="1061" y="1501"/>
                </a:lnTo>
                <a:lnTo>
                  <a:pt x="1035" y="1494"/>
                </a:lnTo>
                <a:lnTo>
                  <a:pt x="1008" y="1489"/>
                </a:lnTo>
                <a:lnTo>
                  <a:pt x="981" y="1488"/>
                </a:lnTo>
                <a:lnTo>
                  <a:pt x="954" y="1491"/>
                </a:lnTo>
                <a:lnTo>
                  <a:pt x="929" y="1500"/>
                </a:lnTo>
                <a:lnTo>
                  <a:pt x="927" y="1501"/>
                </a:lnTo>
                <a:lnTo>
                  <a:pt x="926" y="1501"/>
                </a:lnTo>
                <a:lnTo>
                  <a:pt x="912" y="1458"/>
                </a:lnTo>
                <a:lnTo>
                  <a:pt x="897" y="1411"/>
                </a:lnTo>
                <a:lnTo>
                  <a:pt x="879" y="1363"/>
                </a:lnTo>
                <a:lnTo>
                  <a:pt x="858" y="1314"/>
                </a:lnTo>
                <a:lnTo>
                  <a:pt x="839" y="1264"/>
                </a:lnTo>
                <a:lnTo>
                  <a:pt x="816" y="1216"/>
                </a:lnTo>
                <a:lnTo>
                  <a:pt x="795" y="1168"/>
                </a:lnTo>
                <a:lnTo>
                  <a:pt x="774" y="1125"/>
                </a:lnTo>
                <a:lnTo>
                  <a:pt x="755" y="1083"/>
                </a:lnTo>
                <a:lnTo>
                  <a:pt x="738" y="1047"/>
                </a:lnTo>
                <a:lnTo>
                  <a:pt x="722" y="1015"/>
                </a:lnTo>
                <a:lnTo>
                  <a:pt x="710" y="990"/>
                </a:lnTo>
                <a:lnTo>
                  <a:pt x="702" y="976"/>
                </a:lnTo>
                <a:lnTo>
                  <a:pt x="693" y="955"/>
                </a:lnTo>
                <a:lnTo>
                  <a:pt x="683" y="930"/>
                </a:lnTo>
                <a:lnTo>
                  <a:pt x="671" y="901"/>
                </a:lnTo>
                <a:lnTo>
                  <a:pt x="657" y="868"/>
                </a:lnTo>
                <a:lnTo>
                  <a:pt x="644" y="832"/>
                </a:lnTo>
                <a:lnTo>
                  <a:pt x="629" y="796"/>
                </a:lnTo>
                <a:lnTo>
                  <a:pt x="614" y="759"/>
                </a:lnTo>
                <a:lnTo>
                  <a:pt x="600" y="721"/>
                </a:lnTo>
                <a:lnTo>
                  <a:pt x="585" y="685"/>
                </a:lnTo>
                <a:lnTo>
                  <a:pt x="573" y="651"/>
                </a:lnTo>
                <a:lnTo>
                  <a:pt x="561" y="621"/>
                </a:lnTo>
                <a:lnTo>
                  <a:pt x="551" y="592"/>
                </a:lnTo>
                <a:lnTo>
                  <a:pt x="542" y="570"/>
                </a:lnTo>
                <a:lnTo>
                  <a:pt x="534" y="552"/>
                </a:lnTo>
                <a:lnTo>
                  <a:pt x="531" y="541"/>
                </a:lnTo>
                <a:lnTo>
                  <a:pt x="530" y="537"/>
                </a:lnTo>
                <a:lnTo>
                  <a:pt x="546" y="612"/>
                </a:lnTo>
                <a:lnTo>
                  <a:pt x="561" y="679"/>
                </a:lnTo>
                <a:lnTo>
                  <a:pt x="575" y="739"/>
                </a:lnTo>
                <a:lnTo>
                  <a:pt x="587" y="793"/>
                </a:lnTo>
                <a:lnTo>
                  <a:pt x="599" y="840"/>
                </a:lnTo>
                <a:lnTo>
                  <a:pt x="609" y="879"/>
                </a:lnTo>
                <a:lnTo>
                  <a:pt x="617" y="910"/>
                </a:lnTo>
                <a:lnTo>
                  <a:pt x="624" y="934"/>
                </a:lnTo>
                <a:lnTo>
                  <a:pt x="632" y="948"/>
                </a:lnTo>
                <a:lnTo>
                  <a:pt x="647" y="976"/>
                </a:lnTo>
                <a:lnTo>
                  <a:pt x="662" y="1012"/>
                </a:lnTo>
                <a:lnTo>
                  <a:pt x="632" y="1009"/>
                </a:lnTo>
                <a:lnTo>
                  <a:pt x="602" y="1011"/>
                </a:lnTo>
                <a:lnTo>
                  <a:pt x="575" y="1017"/>
                </a:lnTo>
                <a:lnTo>
                  <a:pt x="551" y="1024"/>
                </a:lnTo>
                <a:lnTo>
                  <a:pt x="533" y="1035"/>
                </a:lnTo>
                <a:lnTo>
                  <a:pt x="512" y="1054"/>
                </a:lnTo>
                <a:lnTo>
                  <a:pt x="497" y="1077"/>
                </a:lnTo>
                <a:lnTo>
                  <a:pt x="488" y="1102"/>
                </a:lnTo>
                <a:lnTo>
                  <a:pt x="467" y="1050"/>
                </a:lnTo>
                <a:lnTo>
                  <a:pt x="444" y="996"/>
                </a:lnTo>
                <a:lnTo>
                  <a:pt x="422" y="940"/>
                </a:lnTo>
                <a:lnTo>
                  <a:pt x="401" y="888"/>
                </a:lnTo>
                <a:lnTo>
                  <a:pt x="383" y="837"/>
                </a:lnTo>
                <a:lnTo>
                  <a:pt x="366" y="792"/>
                </a:lnTo>
                <a:lnTo>
                  <a:pt x="353" y="750"/>
                </a:lnTo>
                <a:lnTo>
                  <a:pt x="338" y="702"/>
                </a:lnTo>
                <a:lnTo>
                  <a:pt x="326" y="654"/>
                </a:lnTo>
                <a:lnTo>
                  <a:pt x="315" y="606"/>
                </a:lnTo>
                <a:lnTo>
                  <a:pt x="306" y="562"/>
                </a:lnTo>
                <a:lnTo>
                  <a:pt x="299" y="522"/>
                </a:lnTo>
                <a:lnTo>
                  <a:pt x="293" y="486"/>
                </a:lnTo>
                <a:lnTo>
                  <a:pt x="288" y="456"/>
                </a:lnTo>
                <a:lnTo>
                  <a:pt x="285" y="433"/>
                </a:lnTo>
                <a:lnTo>
                  <a:pt x="284" y="420"/>
                </a:lnTo>
                <a:lnTo>
                  <a:pt x="284" y="414"/>
                </a:lnTo>
                <a:lnTo>
                  <a:pt x="279" y="475"/>
                </a:lnTo>
                <a:lnTo>
                  <a:pt x="281" y="540"/>
                </a:lnTo>
                <a:lnTo>
                  <a:pt x="285" y="606"/>
                </a:lnTo>
                <a:lnTo>
                  <a:pt x="264" y="610"/>
                </a:lnTo>
                <a:lnTo>
                  <a:pt x="243" y="621"/>
                </a:lnTo>
                <a:lnTo>
                  <a:pt x="219" y="634"/>
                </a:lnTo>
                <a:lnTo>
                  <a:pt x="195" y="649"/>
                </a:lnTo>
                <a:lnTo>
                  <a:pt x="171" y="667"/>
                </a:lnTo>
                <a:lnTo>
                  <a:pt x="147" y="684"/>
                </a:lnTo>
                <a:lnTo>
                  <a:pt x="126" y="702"/>
                </a:lnTo>
                <a:lnTo>
                  <a:pt x="107" y="718"/>
                </a:lnTo>
                <a:lnTo>
                  <a:pt x="90" y="732"/>
                </a:lnTo>
                <a:lnTo>
                  <a:pt x="78" y="744"/>
                </a:lnTo>
                <a:lnTo>
                  <a:pt x="71" y="751"/>
                </a:lnTo>
                <a:lnTo>
                  <a:pt x="68" y="753"/>
                </a:lnTo>
                <a:lnTo>
                  <a:pt x="68" y="748"/>
                </a:lnTo>
                <a:lnTo>
                  <a:pt x="68" y="735"/>
                </a:lnTo>
                <a:lnTo>
                  <a:pt x="68" y="714"/>
                </a:lnTo>
                <a:lnTo>
                  <a:pt x="69" y="687"/>
                </a:lnTo>
                <a:lnTo>
                  <a:pt x="71" y="655"/>
                </a:lnTo>
                <a:lnTo>
                  <a:pt x="71" y="621"/>
                </a:lnTo>
                <a:lnTo>
                  <a:pt x="72" y="585"/>
                </a:lnTo>
                <a:lnTo>
                  <a:pt x="74" y="549"/>
                </a:lnTo>
                <a:lnTo>
                  <a:pt x="74" y="513"/>
                </a:lnTo>
                <a:lnTo>
                  <a:pt x="75" y="481"/>
                </a:lnTo>
                <a:lnTo>
                  <a:pt x="75" y="453"/>
                </a:lnTo>
                <a:lnTo>
                  <a:pt x="77" y="430"/>
                </a:lnTo>
                <a:lnTo>
                  <a:pt x="77" y="414"/>
                </a:lnTo>
                <a:lnTo>
                  <a:pt x="75" y="391"/>
                </a:lnTo>
                <a:lnTo>
                  <a:pt x="72" y="363"/>
                </a:lnTo>
                <a:lnTo>
                  <a:pt x="68" y="328"/>
                </a:lnTo>
                <a:lnTo>
                  <a:pt x="62" y="292"/>
                </a:lnTo>
                <a:lnTo>
                  <a:pt x="56" y="253"/>
                </a:lnTo>
                <a:lnTo>
                  <a:pt x="50" y="213"/>
                </a:lnTo>
                <a:lnTo>
                  <a:pt x="42" y="172"/>
                </a:lnTo>
                <a:lnTo>
                  <a:pt x="35" y="135"/>
                </a:lnTo>
                <a:lnTo>
                  <a:pt x="27" y="99"/>
                </a:lnTo>
                <a:lnTo>
                  <a:pt x="21" y="66"/>
                </a:lnTo>
                <a:lnTo>
                  <a:pt x="15" y="39"/>
                </a:lnTo>
                <a:lnTo>
                  <a:pt x="11" y="18"/>
                </a:lnTo>
                <a:lnTo>
                  <a:pt x="8" y="4"/>
                </a:lnTo>
                <a:lnTo>
                  <a:pt x="8" y="0"/>
                </a:lnTo>
                <a:lnTo>
                  <a:pt x="6" y="1399"/>
                </a:lnTo>
                <a:lnTo>
                  <a:pt x="8" y="1398"/>
                </a:lnTo>
                <a:lnTo>
                  <a:pt x="9" y="1396"/>
                </a:lnTo>
                <a:lnTo>
                  <a:pt x="9" y="1395"/>
                </a:lnTo>
                <a:lnTo>
                  <a:pt x="9" y="1404"/>
                </a:lnTo>
                <a:lnTo>
                  <a:pt x="15" y="1410"/>
                </a:lnTo>
                <a:lnTo>
                  <a:pt x="26" y="1422"/>
                </a:lnTo>
                <a:lnTo>
                  <a:pt x="36" y="1435"/>
                </a:lnTo>
                <a:lnTo>
                  <a:pt x="48" y="1450"/>
                </a:lnTo>
                <a:lnTo>
                  <a:pt x="57" y="1467"/>
                </a:lnTo>
                <a:lnTo>
                  <a:pt x="65" y="1483"/>
                </a:lnTo>
                <a:lnTo>
                  <a:pt x="69" y="1500"/>
                </a:lnTo>
                <a:lnTo>
                  <a:pt x="71" y="1521"/>
                </a:lnTo>
                <a:lnTo>
                  <a:pt x="71" y="1540"/>
                </a:lnTo>
                <a:lnTo>
                  <a:pt x="71" y="1560"/>
                </a:lnTo>
                <a:lnTo>
                  <a:pt x="69" y="1581"/>
                </a:lnTo>
                <a:lnTo>
                  <a:pt x="66" y="1608"/>
                </a:lnTo>
                <a:lnTo>
                  <a:pt x="62" y="1624"/>
                </a:lnTo>
                <a:lnTo>
                  <a:pt x="53" y="1636"/>
                </a:lnTo>
                <a:lnTo>
                  <a:pt x="42" y="1645"/>
                </a:lnTo>
                <a:lnTo>
                  <a:pt x="30" y="1651"/>
                </a:lnTo>
                <a:lnTo>
                  <a:pt x="20" y="1656"/>
                </a:lnTo>
                <a:lnTo>
                  <a:pt x="11" y="1659"/>
                </a:lnTo>
                <a:lnTo>
                  <a:pt x="5" y="1659"/>
                </a:lnTo>
                <a:lnTo>
                  <a:pt x="5" y="2436"/>
                </a:lnTo>
                <a:lnTo>
                  <a:pt x="155" y="2436"/>
                </a:lnTo>
                <a:lnTo>
                  <a:pt x="155" y="2467"/>
                </a:lnTo>
                <a:lnTo>
                  <a:pt x="123" y="2470"/>
                </a:lnTo>
                <a:lnTo>
                  <a:pt x="93" y="2472"/>
                </a:lnTo>
                <a:lnTo>
                  <a:pt x="66" y="2475"/>
                </a:lnTo>
                <a:lnTo>
                  <a:pt x="41" y="2476"/>
                </a:lnTo>
                <a:lnTo>
                  <a:pt x="23" y="2478"/>
                </a:lnTo>
                <a:lnTo>
                  <a:pt x="9" y="2479"/>
                </a:lnTo>
                <a:lnTo>
                  <a:pt x="5" y="2479"/>
                </a:lnTo>
                <a:lnTo>
                  <a:pt x="5" y="2529"/>
                </a:lnTo>
                <a:lnTo>
                  <a:pt x="29" y="2530"/>
                </a:lnTo>
                <a:lnTo>
                  <a:pt x="29" y="2535"/>
                </a:lnTo>
                <a:lnTo>
                  <a:pt x="29" y="2545"/>
                </a:lnTo>
                <a:lnTo>
                  <a:pt x="29" y="2560"/>
                </a:lnTo>
                <a:lnTo>
                  <a:pt x="30" y="2575"/>
                </a:lnTo>
                <a:lnTo>
                  <a:pt x="32" y="2586"/>
                </a:lnTo>
                <a:lnTo>
                  <a:pt x="36" y="2593"/>
                </a:lnTo>
                <a:lnTo>
                  <a:pt x="50" y="2598"/>
                </a:lnTo>
                <a:lnTo>
                  <a:pt x="69" y="2604"/>
                </a:lnTo>
                <a:lnTo>
                  <a:pt x="92" y="2610"/>
                </a:lnTo>
                <a:lnTo>
                  <a:pt x="117" y="2617"/>
                </a:lnTo>
                <a:lnTo>
                  <a:pt x="146" y="2628"/>
                </a:lnTo>
                <a:lnTo>
                  <a:pt x="158" y="2638"/>
                </a:lnTo>
                <a:lnTo>
                  <a:pt x="167" y="2652"/>
                </a:lnTo>
                <a:lnTo>
                  <a:pt x="171" y="2668"/>
                </a:lnTo>
                <a:lnTo>
                  <a:pt x="173" y="2685"/>
                </a:lnTo>
                <a:lnTo>
                  <a:pt x="170" y="2701"/>
                </a:lnTo>
                <a:lnTo>
                  <a:pt x="165" y="2715"/>
                </a:lnTo>
                <a:lnTo>
                  <a:pt x="156" y="2722"/>
                </a:lnTo>
                <a:lnTo>
                  <a:pt x="138" y="2730"/>
                </a:lnTo>
                <a:lnTo>
                  <a:pt x="117" y="2734"/>
                </a:lnTo>
                <a:lnTo>
                  <a:pt x="92" y="2740"/>
                </a:lnTo>
                <a:lnTo>
                  <a:pt x="68" y="2743"/>
                </a:lnTo>
                <a:lnTo>
                  <a:pt x="45" y="2746"/>
                </a:lnTo>
                <a:lnTo>
                  <a:pt x="26" y="2749"/>
                </a:lnTo>
                <a:lnTo>
                  <a:pt x="14" y="2749"/>
                </a:lnTo>
                <a:lnTo>
                  <a:pt x="8" y="2751"/>
                </a:lnTo>
                <a:lnTo>
                  <a:pt x="8" y="2836"/>
                </a:lnTo>
                <a:lnTo>
                  <a:pt x="6" y="2838"/>
                </a:lnTo>
                <a:lnTo>
                  <a:pt x="2" y="3082"/>
                </a:lnTo>
                <a:lnTo>
                  <a:pt x="5" y="3082"/>
                </a:lnTo>
                <a:lnTo>
                  <a:pt x="14" y="3084"/>
                </a:lnTo>
                <a:lnTo>
                  <a:pt x="26" y="3087"/>
                </a:lnTo>
                <a:lnTo>
                  <a:pt x="42" y="3088"/>
                </a:lnTo>
                <a:lnTo>
                  <a:pt x="62" y="3090"/>
                </a:lnTo>
                <a:lnTo>
                  <a:pt x="75" y="3094"/>
                </a:lnTo>
                <a:lnTo>
                  <a:pt x="86" y="3105"/>
                </a:lnTo>
                <a:lnTo>
                  <a:pt x="93" y="3121"/>
                </a:lnTo>
                <a:lnTo>
                  <a:pt x="99" y="3139"/>
                </a:lnTo>
                <a:lnTo>
                  <a:pt x="101" y="3162"/>
                </a:lnTo>
                <a:lnTo>
                  <a:pt x="99" y="3183"/>
                </a:lnTo>
                <a:lnTo>
                  <a:pt x="96" y="3204"/>
                </a:lnTo>
                <a:lnTo>
                  <a:pt x="90" y="3222"/>
                </a:lnTo>
                <a:lnTo>
                  <a:pt x="80" y="3238"/>
                </a:lnTo>
                <a:lnTo>
                  <a:pt x="66" y="3256"/>
                </a:lnTo>
                <a:lnTo>
                  <a:pt x="51" y="3274"/>
                </a:lnTo>
                <a:lnTo>
                  <a:pt x="36" y="3291"/>
                </a:lnTo>
                <a:lnTo>
                  <a:pt x="23" y="3304"/>
                </a:lnTo>
                <a:lnTo>
                  <a:pt x="11" y="3315"/>
                </a:lnTo>
                <a:lnTo>
                  <a:pt x="3" y="3322"/>
                </a:lnTo>
                <a:lnTo>
                  <a:pt x="0" y="3324"/>
                </a:lnTo>
                <a:lnTo>
                  <a:pt x="0" y="3330"/>
                </a:lnTo>
                <a:lnTo>
                  <a:pt x="0" y="3345"/>
                </a:lnTo>
                <a:lnTo>
                  <a:pt x="0" y="3369"/>
                </a:lnTo>
                <a:lnTo>
                  <a:pt x="0" y="3400"/>
                </a:lnTo>
                <a:lnTo>
                  <a:pt x="0" y="3439"/>
                </a:lnTo>
                <a:lnTo>
                  <a:pt x="0" y="3483"/>
                </a:lnTo>
                <a:lnTo>
                  <a:pt x="0" y="3532"/>
                </a:lnTo>
                <a:lnTo>
                  <a:pt x="2" y="3585"/>
                </a:lnTo>
                <a:lnTo>
                  <a:pt x="2" y="3640"/>
                </a:lnTo>
                <a:lnTo>
                  <a:pt x="2" y="3697"/>
                </a:lnTo>
                <a:lnTo>
                  <a:pt x="2" y="3754"/>
                </a:lnTo>
                <a:lnTo>
                  <a:pt x="2" y="3811"/>
                </a:lnTo>
                <a:lnTo>
                  <a:pt x="2" y="3867"/>
                </a:lnTo>
                <a:lnTo>
                  <a:pt x="2" y="3919"/>
                </a:lnTo>
                <a:lnTo>
                  <a:pt x="3" y="3967"/>
                </a:lnTo>
                <a:lnTo>
                  <a:pt x="3" y="4012"/>
                </a:lnTo>
                <a:lnTo>
                  <a:pt x="3" y="4050"/>
                </a:lnTo>
                <a:lnTo>
                  <a:pt x="3" y="4083"/>
                </a:lnTo>
                <a:lnTo>
                  <a:pt x="3" y="4107"/>
                </a:lnTo>
                <a:lnTo>
                  <a:pt x="3" y="4122"/>
                </a:lnTo>
                <a:lnTo>
                  <a:pt x="5" y="4126"/>
                </a:lnTo>
                <a:lnTo>
                  <a:pt x="27" y="4113"/>
                </a:lnTo>
                <a:lnTo>
                  <a:pt x="47" y="4095"/>
                </a:lnTo>
                <a:lnTo>
                  <a:pt x="62" y="4074"/>
                </a:lnTo>
                <a:lnTo>
                  <a:pt x="74" y="4051"/>
                </a:lnTo>
                <a:lnTo>
                  <a:pt x="83" y="4029"/>
                </a:lnTo>
                <a:lnTo>
                  <a:pt x="89" y="4006"/>
                </a:lnTo>
                <a:lnTo>
                  <a:pt x="93" y="3985"/>
                </a:lnTo>
                <a:lnTo>
                  <a:pt x="95" y="3969"/>
                </a:lnTo>
                <a:lnTo>
                  <a:pt x="96" y="3955"/>
                </a:lnTo>
                <a:lnTo>
                  <a:pt x="96" y="3948"/>
                </a:lnTo>
                <a:lnTo>
                  <a:pt x="99" y="3955"/>
                </a:lnTo>
                <a:lnTo>
                  <a:pt x="107" y="3966"/>
                </a:lnTo>
                <a:lnTo>
                  <a:pt x="117" y="3979"/>
                </a:lnTo>
                <a:lnTo>
                  <a:pt x="132" y="3996"/>
                </a:lnTo>
                <a:lnTo>
                  <a:pt x="147" y="4012"/>
                </a:lnTo>
                <a:lnTo>
                  <a:pt x="165" y="4030"/>
                </a:lnTo>
                <a:lnTo>
                  <a:pt x="182" y="4047"/>
                </a:lnTo>
                <a:lnTo>
                  <a:pt x="198" y="4062"/>
                </a:lnTo>
                <a:lnTo>
                  <a:pt x="213" y="4074"/>
                </a:lnTo>
                <a:lnTo>
                  <a:pt x="227" y="4083"/>
                </a:lnTo>
                <a:lnTo>
                  <a:pt x="236" y="4086"/>
                </a:lnTo>
                <a:lnTo>
                  <a:pt x="240" y="4084"/>
                </a:lnTo>
                <a:lnTo>
                  <a:pt x="245" y="4069"/>
                </a:lnTo>
                <a:lnTo>
                  <a:pt x="245" y="4050"/>
                </a:lnTo>
                <a:lnTo>
                  <a:pt x="240" y="4027"/>
                </a:lnTo>
                <a:lnTo>
                  <a:pt x="234" y="4002"/>
                </a:lnTo>
                <a:lnTo>
                  <a:pt x="227" y="3976"/>
                </a:lnTo>
                <a:lnTo>
                  <a:pt x="216" y="3949"/>
                </a:lnTo>
                <a:lnTo>
                  <a:pt x="206" y="3924"/>
                </a:lnTo>
                <a:lnTo>
                  <a:pt x="195" y="3900"/>
                </a:lnTo>
                <a:lnTo>
                  <a:pt x="186" y="3879"/>
                </a:lnTo>
                <a:lnTo>
                  <a:pt x="179" y="3861"/>
                </a:lnTo>
                <a:lnTo>
                  <a:pt x="173" y="3849"/>
                </a:lnTo>
                <a:lnTo>
                  <a:pt x="170" y="3841"/>
                </a:lnTo>
                <a:lnTo>
                  <a:pt x="170" y="3840"/>
                </a:lnTo>
                <a:lnTo>
                  <a:pt x="177" y="3844"/>
                </a:lnTo>
                <a:lnTo>
                  <a:pt x="189" y="3850"/>
                </a:lnTo>
                <a:lnTo>
                  <a:pt x="206" y="3856"/>
                </a:lnTo>
                <a:lnTo>
                  <a:pt x="227" y="3864"/>
                </a:lnTo>
                <a:lnTo>
                  <a:pt x="249" y="3871"/>
                </a:lnTo>
                <a:lnTo>
                  <a:pt x="275" y="3877"/>
                </a:lnTo>
                <a:lnTo>
                  <a:pt x="297" y="3885"/>
                </a:lnTo>
                <a:lnTo>
                  <a:pt x="320" y="3889"/>
                </a:lnTo>
                <a:lnTo>
                  <a:pt x="339" y="3894"/>
                </a:lnTo>
                <a:lnTo>
                  <a:pt x="356" y="3895"/>
                </a:lnTo>
                <a:lnTo>
                  <a:pt x="366" y="3894"/>
                </a:lnTo>
                <a:lnTo>
                  <a:pt x="371" y="3891"/>
                </a:lnTo>
                <a:lnTo>
                  <a:pt x="368" y="3877"/>
                </a:lnTo>
                <a:lnTo>
                  <a:pt x="360" y="3862"/>
                </a:lnTo>
                <a:lnTo>
                  <a:pt x="347" y="3847"/>
                </a:lnTo>
                <a:lnTo>
                  <a:pt x="332" y="3829"/>
                </a:lnTo>
                <a:lnTo>
                  <a:pt x="312" y="3811"/>
                </a:lnTo>
                <a:lnTo>
                  <a:pt x="291" y="3793"/>
                </a:lnTo>
                <a:lnTo>
                  <a:pt x="270" y="3777"/>
                </a:lnTo>
                <a:lnTo>
                  <a:pt x="249" y="3760"/>
                </a:lnTo>
                <a:lnTo>
                  <a:pt x="230" y="3745"/>
                </a:lnTo>
                <a:lnTo>
                  <a:pt x="213" y="3733"/>
                </a:lnTo>
                <a:lnTo>
                  <a:pt x="200" y="3724"/>
                </a:lnTo>
                <a:lnTo>
                  <a:pt x="191" y="3718"/>
                </a:lnTo>
                <a:lnTo>
                  <a:pt x="188" y="3717"/>
                </a:lnTo>
                <a:lnTo>
                  <a:pt x="192" y="3717"/>
                </a:lnTo>
                <a:lnTo>
                  <a:pt x="206" y="3717"/>
                </a:lnTo>
                <a:lnTo>
                  <a:pt x="225" y="3715"/>
                </a:lnTo>
                <a:lnTo>
                  <a:pt x="249" y="3715"/>
                </a:lnTo>
                <a:lnTo>
                  <a:pt x="275" y="3715"/>
                </a:lnTo>
                <a:lnTo>
                  <a:pt x="302" y="3714"/>
                </a:lnTo>
                <a:lnTo>
                  <a:pt x="329" y="3712"/>
                </a:lnTo>
                <a:lnTo>
                  <a:pt x="351" y="3711"/>
                </a:lnTo>
                <a:lnTo>
                  <a:pt x="371" y="3708"/>
                </a:lnTo>
                <a:lnTo>
                  <a:pt x="383" y="3705"/>
                </a:lnTo>
                <a:lnTo>
                  <a:pt x="386" y="3700"/>
                </a:lnTo>
                <a:lnTo>
                  <a:pt x="380" y="3690"/>
                </a:lnTo>
                <a:lnTo>
                  <a:pt x="366" y="3675"/>
                </a:lnTo>
                <a:lnTo>
                  <a:pt x="344" y="3660"/>
                </a:lnTo>
                <a:lnTo>
                  <a:pt x="317" y="3642"/>
                </a:lnTo>
                <a:lnTo>
                  <a:pt x="284" y="3625"/>
                </a:lnTo>
                <a:lnTo>
                  <a:pt x="246" y="3607"/>
                </a:lnTo>
                <a:lnTo>
                  <a:pt x="204" y="3591"/>
                </a:lnTo>
                <a:lnTo>
                  <a:pt x="161" y="3574"/>
                </a:lnTo>
                <a:lnTo>
                  <a:pt x="183" y="3561"/>
                </a:lnTo>
                <a:lnTo>
                  <a:pt x="207" y="3544"/>
                </a:lnTo>
                <a:lnTo>
                  <a:pt x="231" y="3525"/>
                </a:lnTo>
                <a:lnTo>
                  <a:pt x="255" y="3504"/>
                </a:lnTo>
                <a:lnTo>
                  <a:pt x="276" y="3484"/>
                </a:lnTo>
                <a:lnTo>
                  <a:pt x="288" y="3489"/>
                </a:lnTo>
                <a:lnTo>
                  <a:pt x="309" y="3495"/>
                </a:lnTo>
                <a:lnTo>
                  <a:pt x="336" y="3502"/>
                </a:lnTo>
                <a:lnTo>
                  <a:pt x="368" y="3510"/>
                </a:lnTo>
                <a:lnTo>
                  <a:pt x="402" y="3519"/>
                </a:lnTo>
                <a:lnTo>
                  <a:pt x="440" y="3526"/>
                </a:lnTo>
                <a:lnTo>
                  <a:pt x="476" y="3535"/>
                </a:lnTo>
                <a:lnTo>
                  <a:pt x="512" y="3541"/>
                </a:lnTo>
                <a:lnTo>
                  <a:pt x="545" y="3547"/>
                </a:lnTo>
                <a:lnTo>
                  <a:pt x="572" y="3552"/>
                </a:lnTo>
                <a:lnTo>
                  <a:pt x="611" y="3559"/>
                </a:lnTo>
                <a:lnTo>
                  <a:pt x="642" y="3571"/>
                </a:lnTo>
                <a:lnTo>
                  <a:pt x="669" y="3586"/>
                </a:lnTo>
                <a:lnTo>
                  <a:pt x="689" y="3607"/>
                </a:lnTo>
                <a:lnTo>
                  <a:pt x="704" y="3633"/>
                </a:lnTo>
                <a:lnTo>
                  <a:pt x="714" y="3664"/>
                </a:lnTo>
                <a:lnTo>
                  <a:pt x="717" y="3693"/>
                </a:lnTo>
                <a:lnTo>
                  <a:pt x="713" y="3721"/>
                </a:lnTo>
                <a:lnTo>
                  <a:pt x="704" y="3745"/>
                </a:lnTo>
                <a:lnTo>
                  <a:pt x="687" y="3765"/>
                </a:lnTo>
                <a:lnTo>
                  <a:pt x="666" y="3780"/>
                </a:lnTo>
                <a:lnTo>
                  <a:pt x="642" y="3789"/>
                </a:lnTo>
                <a:lnTo>
                  <a:pt x="614" y="3792"/>
                </a:lnTo>
                <a:lnTo>
                  <a:pt x="594" y="3789"/>
                </a:lnTo>
                <a:lnTo>
                  <a:pt x="581" y="3783"/>
                </a:lnTo>
                <a:lnTo>
                  <a:pt x="573" y="3772"/>
                </a:lnTo>
                <a:lnTo>
                  <a:pt x="567" y="3760"/>
                </a:lnTo>
                <a:lnTo>
                  <a:pt x="566" y="3748"/>
                </a:lnTo>
                <a:lnTo>
                  <a:pt x="567" y="3736"/>
                </a:lnTo>
                <a:lnTo>
                  <a:pt x="567" y="3727"/>
                </a:lnTo>
                <a:lnTo>
                  <a:pt x="570" y="3721"/>
                </a:lnTo>
                <a:lnTo>
                  <a:pt x="570" y="3718"/>
                </a:lnTo>
                <a:lnTo>
                  <a:pt x="570" y="3720"/>
                </a:lnTo>
                <a:lnTo>
                  <a:pt x="572" y="3724"/>
                </a:lnTo>
                <a:lnTo>
                  <a:pt x="573" y="3732"/>
                </a:lnTo>
                <a:lnTo>
                  <a:pt x="575" y="3738"/>
                </a:lnTo>
                <a:lnTo>
                  <a:pt x="578" y="3744"/>
                </a:lnTo>
                <a:lnTo>
                  <a:pt x="584" y="3748"/>
                </a:lnTo>
                <a:lnTo>
                  <a:pt x="590" y="3750"/>
                </a:lnTo>
                <a:lnTo>
                  <a:pt x="597" y="3747"/>
                </a:lnTo>
                <a:lnTo>
                  <a:pt x="606" y="3738"/>
                </a:lnTo>
                <a:lnTo>
                  <a:pt x="618" y="3723"/>
                </a:lnTo>
                <a:lnTo>
                  <a:pt x="629" y="3702"/>
                </a:lnTo>
                <a:lnTo>
                  <a:pt x="633" y="3685"/>
                </a:lnTo>
                <a:lnTo>
                  <a:pt x="632" y="3670"/>
                </a:lnTo>
                <a:lnTo>
                  <a:pt x="627" y="3657"/>
                </a:lnTo>
                <a:lnTo>
                  <a:pt x="618" y="3646"/>
                </a:lnTo>
                <a:lnTo>
                  <a:pt x="606" y="3639"/>
                </a:lnTo>
                <a:lnTo>
                  <a:pt x="593" y="3631"/>
                </a:lnTo>
                <a:lnTo>
                  <a:pt x="579" y="3627"/>
                </a:lnTo>
                <a:lnTo>
                  <a:pt x="564" y="3624"/>
                </a:lnTo>
                <a:lnTo>
                  <a:pt x="549" y="3625"/>
                </a:lnTo>
                <a:lnTo>
                  <a:pt x="533" y="3630"/>
                </a:lnTo>
                <a:lnTo>
                  <a:pt x="518" y="3639"/>
                </a:lnTo>
                <a:lnTo>
                  <a:pt x="503" y="3651"/>
                </a:lnTo>
                <a:lnTo>
                  <a:pt x="491" y="3669"/>
                </a:lnTo>
                <a:lnTo>
                  <a:pt x="482" y="3688"/>
                </a:lnTo>
                <a:lnTo>
                  <a:pt x="479" y="3711"/>
                </a:lnTo>
                <a:lnTo>
                  <a:pt x="482" y="3738"/>
                </a:lnTo>
                <a:lnTo>
                  <a:pt x="492" y="3766"/>
                </a:lnTo>
                <a:lnTo>
                  <a:pt x="512" y="3796"/>
                </a:lnTo>
                <a:lnTo>
                  <a:pt x="534" y="3822"/>
                </a:lnTo>
                <a:lnTo>
                  <a:pt x="561" y="3840"/>
                </a:lnTo>
                <a:lnTo>
                  <a:pt x="590" y="3852"/>
                </a:lnTo>
                <a:lnTo>
                  <a:pt x="621" y="3856"/>
                </a:lnTo>
                <a:lnTo>
                  <a:pt x="654" y="3853"/>
                </a:lnTo>
                <a:lnTo>
                  <a:pt x="689" y="3844"/>
                </a:lnTo>
                <a:lnTo>
                  <a:pt x="722" y="3828"/>
                </a:lnTo>
                <a:lnTo>
                  <a:pt x="744" y="3811"/>
                </a:lnTo>
                <a:lnTo>
                  <a:pt x="759" y="3790"/>
                </a:lnTo>
                <a:lnTo>
                  <a:pt x="770" y="3768"/>
                </a:lnTo>
                <a:lnTo>
                  <a:pt x="776" y="3744"/>
                </a:lnTo>
                <a:lnTo>
                  <a:pt x="780" y="3718"/>
                </a:lnTo>
                <a:lnTo>
                  <a:pt x="780" y="3696"/>
                </a:lnTo>
                <a:lnTo>
                  <a:pt x="780" y="3673"/>
                </a:lnTo>
                <a:lnTo>
                  <a:pt x="779" y="3655"/>
                </a:lnTo>
                <a:lnTo>
                  <a:pt x="777" y="3640"/>
                </a:lnTo>
                <a:lnTo>
                  <a:pt x="777" y="3633"/>
                </a:lnTo>
                <a:lnTo>
                  <a:pt x="779" y="3630"/>
                </a:lnTo>
                <a:lnTo>
                  <a:pt x="785" y="3633"/>
                </a:lnTo>
                <a:lnTo>
                  <a:pt x="798" y="3636"/>
                </a:lnTo>
                <a:lnTo>
                  <a:pt x="815" y="3640"/>
                </a:lnTo>
                <a:lnTo>
                  <a:pt x="834" y="3643"/>
                </a:lnTo>
                <a:lnTo>
                  <a:pt x="854" y="3648"/>
                </a:lnTo>
                <a:lnTo>
                  <a:pt x="872" y="3649"/>
                </a:lnTo>
                <a:lnTo>
                  <a:pt x="888" y="3651"/>
                </a:lnTo>
                <a:lnTo>
                  <a:pt x="899" y="3649"/>
                </a:lnTo>
                <a:lnTo>
                  <a:pt x="902" y="3646"/>
                </a:lnTo>
                <a:lnTo>
                  <a:pt x="900" y="3640"/>
                </a:lnTo>
                <a:lnTo>
                  <a:pt x="893" y="3631"/>
                </a:lnTo>
                <a:lnTo>
                  <a:pt x="884" y="3619"/>
                </a:lnTo>
                <a:lnTo>
                  <a:pt x="872" y="3606"/>
                </a:lnTo>
                <a:lnTo>
                  <a:pt x="858" y="3592"/>
                </a:lnTo>
                <a:lnTo>
                  <a:pt x="845" y="3577"/>
                </a:lnTo>
                <a:lnTo>
                  <a:pt x="831" y="3564"/>
                </a:lnTo>
                <a:lnTo>
                  <a:pt x="819" y="3552"/>
                </a:lnTo>
                <a:lnTo>
                  <a:pt x="809" y="3543"/>
                </a:lnTo>
                <a:lnTo>
                  <a:pt x="803" y="3537"/>
                </a:lnTo>
                <a:lnTo>
                  <a:pt x="800" y="3534"/>
                </a:lnTo>
                <a:lnTo>
                  <a:pt x="804" y="3534"/>
                </a:lnTo>
                <a:lnTo>
                  <a:pt x="816" y="3535"/>
                </a:lnTo>
                <a:lnTo>
                  <a:pt x="833" y="3535"/>
                </a:lnTo>
                <a:lnTo>
                  <a:pt x="852" y="3535"/>
                </a:lnTo>
                <a:lnTo>
                  <a:pt x="873" y="3534"/>
                </a:lnTo>
                <a:lnTo>
                  <a:pt x="894" y="3532"/>
                </a:lnTo>
                <a:lnTo>
                  <a:pt x="912" y="3531"/>
                </a:lnTo>
                <a:lnTo>
                  <a:pt x="926" y="3526"/>
                </a:lnTo>
                <a:lnTo>
                  <a:pt x="933" y="3522"/>
                </a:lnTo>
                <a:lnTo>
                  <a:pt x="932" y="3514"/>
                </a:lnTo>
                <a:lnTo>
                  <a:pt x="924" y="3505"/>
                </a:lnTo>
                <a:lnTo>
                  <a:pt x="911" y="3496"/>
                </a:lnTo>
                <a:lnTo>
                  <a:pt x="893" y="3487"/>
                </a:lnTo>
                <a:lnTo>
                  <a:pt x="873" y="3477"/>
                </a:lnTo>
                <a:lnTo>
                  <a:pt x="854" y="3468"/>
                </a:lnTo>
                <a:lnTo>
                  <a:pt x="836" y="3459"/>
                </a:lnTo>
                <a:lnTo>
                  <a:pt x="819" y="3451"/>
                </a:lnTo>
                <a:lnTo>
                  <a:pt x="807" y="3445"/>
                </a:lnTo>
                <a:lnTo>
                  <a:pt x="801" y="3442"/>
                </a:lnTo>
                <a:lnTo>
                  <a:pt x="803" y="3441"/>
                </a:lnTo>
                <a:lnTo>
                  <a:pt x="810" y="3438"/>
                </a:lnTo>
                <a:lnTo>
                  <a:pt x="821" y="3430"/>
                </a:lnTo>
                <a:lnTo>
                  <a:pt x="834" y="3421"/>
                </a:lnTo>
                <a:lnTo>
                  <a:pt x="849" y="3408"/>
                </a:lnTo>
                <a:lnTo>
                  <a:pt x="864" y="3394"/>
                </a:lnTo>
                <a:lnTo>
                  <a:pt x="879" y="3381"/>
                </a:lnTo>
                <a:lnTo>
                  <a:pt x="891" y="3367"/>
                </a:lnTo>
                <a:lnTo>
                  <a:pt x="902" y="3357"/>
                </a:lnTo>
                <a:lnTo>
                  <a:pt x="908" y="3348"/>
                </a:lnTo>
                <a:lnTo>
                  <a:pt x="927" y="3367"/>
                </a:lnTo>
                <a:lnTo>
                  <a:pt x="950" y="3387"/>
                </a:lnTo>
                <a:lnTo>
                  <a:pt x="974" y="3403"/>
                </a:lnTo>
                <a:lnTo>
                  <a:pt x="1002" y="3417"/>
                </a:lnTo>
                <a:lnTo>
                  <a:pt x="1031" y="3423"/>
                </a:lnTo>
                <a:lnTo>
                  <a:pt x="1062" y="3424"/>
                </a:lnTo>
                <a:lnTo>
                  <a:pt x="1094" y="3417"/>
                </a:lnTo>
                <a:lnTo>
                  <a:pt x="1124" y="3402"/>
                </a:lnTo>
                <a:lnTo>
                  <a:pt x="1148" y="3384"/>
                </a:lnTo>
                <a:lnTo>
                  <a:pt x="1167" y="3364"/>
                </a:lnTo>
                <a:lnTo>
                  <a:pt x="1181" y="3340"/>
                </a:lnTo>
                <a:lnTo>
                  <a:pt x="1190" y="3316"/>
                </a:lnTo>
                <a:lnTo>
                  <a:pt x="1194" y="3292"/>
                </a:lnTo>
                <a:lnTo>
                  <a:pt x="1196" y="3268"/>
                </a:lnTo>
                <a:lnTo>
                  <a:pt x="1193" y="3247"/>
                </a:lnTo>
                <a:lnTo>
                  <a:pt x="1188" y="3226"/>
                </a:lnTo>
                <a:lnTo>
                  <a:pt x="1181" y="3210"/>
                </a:lnTo>
                <a:lnTo>
                  <a:pt x="1170" y="3196"/>
                </a:lnTo>
                <a:lnTo>
                  <a:pt x="1164" y="3187"/>
                </a:lnTo>
                <a:lnTo>
                  <a:pt x="1164" y="3181"/>
                </a:lnTo>
                <a:lnTo>
                  <a:pt x="1170" y="3177"/>
                </a:lnTo>
                <a:lnTo>
                  <a:pt x="1181" y="3175"/>
                </a:lnTo>
                <a:lnTo>
                  <a:pt x="1194" y="3175"/>
                </a:lnTo>
                <a:lnTo>
                  <a:pt x="1209" y="3175"/>
                </a:lnTo>
                <a:lnTo>
                  <a:pt x="1226" y="3177"/>
                </a:lnTo>
                <a:lnTo>
                  <a:pt x="1241" y="3178"/>
                </a:lnTo>
                <a:lnTo>
                  <a:pt x="1256" y="3180"/>
                </a:lnTo>
                <a:lnTo>
                  <a:pt x="1268" y="3183"/>
                </a:lnTo>
                <a:lnTo>
                  <a:pt x="1275" y="3184"/>
                </a:lnTo>
                <a:lnTo>
                  <a:pt x="1278" y="3184"/>
                </a:lnTo>
                <a:lnTo>
                  <a:pt x="1166" y="3093"/>
                </a:lnTo>
                <a:lnTo>
                  <a:pt x="1170" y="3093"/>
                </a:lnTo>
                <a:lnTo>
                  <a:pt x="1182" y="3093"/>
                </a:lnTo>
                <a:lnTo>
                  <a:pt x="1199" y="3093"/>
                </a:lnTo>
                <a:lnTo>
                  <a:pt x="1218" y="3093"/>
                </a:lnTo>
                <a:lnTo>
                  <a:pt x="1239" y="3093"/>
                </a:lnTo>
                <a:lnTo>
                  <a:pt x="1259" y="3091"/>
                </a:lnTo>
                <a:lnTo>
                  <a:pt x="1277" y="3088"/>
                </a:lnTo>
                <a:lnTo>
                  <a:pt x="1289" y="3084"/>
                </a:lnTo>
                <a:lnTo>
                  <a:pt x="1295" y="3076"/>
                </a:lnTo>
                <a:lnTo>
                  <a:pt x="1292" y="3069"/>
                </a:lnTo>
                <a:lnTo>
                  <a:pt x="1283" y="3061"/>
                </a:lnTo>
                <a:lnTo>
                  <a:pt x="1268" y="3052"/>
                </a:lnTo>
                <a:lnTo>
                  <a:pt x="1250" y="3045"/>
                </a:lnTo>
                <a:lnTo>
                  <a:pt x="1230" y="3037"/>
                </a:lnTo>
                <a:lnTo>
                  <a:pt x="1209" y="3030"/>
                </a:lnTo>
                <a:lnTo>
                  <a:pt x="1191" y="3025"/>
                </a:lnTo>
                <a:lnTo>
                  <a:pt x="1176" y="3021"/>
                </a:lnTo>
                <a:lnTo>
                  <a:pt x="1166" y="3018"/>
                </a:lnTo>
                <a:lnTo>
                  <a:pt x="1163" y="3016"/>
                </a:lnTo>
                <a:lnTo>
                  <a:pt x="1166" y="3015"/>
                </a:lnTo>
                <a:lnTo>
                  <a:pt x="1175" y="3009"/>
                </a:lnTo>
                <a:lnTo>
                  <a:pt x="1188" y="3001"/>
                </a:lnTo>
                <a:lnTo>
                  <a:pt x="1205" y="2991"/>
                </a:lnTo>
                <a:lnTo>
                  <a:pt x="1223" y="2979"/>
                </a:lnTo>
                <a:lnTo>
                  <a:pt x="1241" y="2967"/>
                </a:lnTo>
                <a:lnTo>
                  <a:pt x="1256" y="2953"/>
                </a:lnTo>
                <a:lnTo>
                  <a:pt x="1269" y="2941"/>
                </a:lnTo>
                <a:lnTo>
                  <a:pt x="1278" y="2929"/>
                </a:lnTo>
                <a:lnTo>
                  <a:pt x="1283" y="2920"/>
                </a:lnTo>
                <a:lnTo>
                  <a:pt x="1278" y="2916"/>
                </a:lnTo>
                <a:lnTo>
                  <a:pt x="1266" y="2913"/>
                </a:lnTo>
                <a:lnTo>
                  <a:pt x="1248" y="2913"/>
                </a:lnTo>
                <a:lnTo>
                  <a:pt x="1226" y="2914"/>
                </a:lnTo>
                <a:lnTo>
                  <a:pt x="1199" y="2917"/>
                </a:lnTo>
                <a:lnTo>
                  <a:pt x="1170" y="2922"/>
                </a:lnTo>
                <a:lnTo>
                  <a:pt x="1142" y="2926"/>
                </a:lnTo>
                <a:lnTo>
                  <a:pt x="1113" y="2931"/>
                </a:lnTo>
                <a:lnTo>
                  <a:pt x="1088" y="2937"/>
                </a:lnTo>
                <a:lnTo>
                  <a:pt x="1064" y="2941"/>
                </a:lnTo>
                <a:lnTo>
                  <a:pt x="1046" y="2944"/>
                </a:lnTo>
                <a:lnTo>
                  <a:pt x="1034" y="2947"/>
                </a:lnTo>
                <a:lnTo>
                  <a:pt x="1031" y="2949"/>
                </a:lnTo>
                <a:lnTo>
                  <a:pt x="1032" y="2946"/>
                </a:lnTo>
                <a:lnTo>
                  <a:pt x="1038" y="2938"/>
                </a:lnTo>
                <a:lnTo>
                  <a:pt x="1049" y="2928"/>
                </a:lnTo>
                <a:lnTo>
                  <a:pt x="1059" y="2913"/>
                </a:lnTo>
                <a:lnTo>
                  <a:pt x="1071" y="2898"/>
                </a:lnTo>
                <a:lnTo>
                  <a:pt x="1085" y="2880"/>
                </a:lnTo>
                <a:lnTo>
                  <a:pt x="1097" y="2862"/>
                </a:lnTo>
                <a:lnTo>
                  <a:pt x="1107" y="2845"/>
                </a:lnTo>
                <a:lnTo>
                  <a:pt x="1115" y="2829"/>
                </a:lnTo>
                <a:lnTo>
                  <a:pt x="1119" y="2815"/>
                </a:lnTo>
                <a:lnTo>
                  <a:pt x="1139" y="2811"/>
                </a:lnTo>
                <a:lnTo>
                  <a:pt x="1154" y="2805"/>
                </a:lnTo>
                <a:lnTo>
                  <a:pt x="1166" y="2796"/>
                </a:lnTo>
                <a:lnTo>
                  <a:pt x="1170" y="2784"/>
                </a:lnTo>
                <a:lnTo>
                  <a:pt x="1170" y="2764"/>
                </a:lnTo>
                <a:lnTo>
                  <a:pt x="1169" y="2739"/>
                </a:lnTo>
                <a:lnTo>
                  <a:pt x="1163" y="2710"/>
                </a:lnTo>
                <a:lnTo>
                  <a:pt x="1157" y="2682"/>
                </a:lnTo>
                <a:lnTo>
                  <a:pt x="1148" y="2656"/>
                </a:lnTo>
                <a:lnTo>
                  <a:pt x="1137" y="2635"/>
                </a:lnTo>
                <a:lnTo>
                  <a:pt x="1127" y="2620"/>
                </a:lnTo>
                <a:lnTo>
                  <a:pt x="1125" y="2617"/>
                </a:lnTo>
                <a:lnTo>
                  <a:pt x="1133" y="2614"/>
                </a:lnTo>
                <a:lnTo>
                  <a:pt x="1146" y="2614"/>
                </a:lnTo>
                <a:lnTo>
                  <a:pt x="1166" y="2616"/>
                </a:lnTo>
                <a:lnTo>
                  <a:pt x="1190" y="2617"/>
                </a:lnTo>
                <a:lnTo>
                  <a:pt x="1217" y="2620"/>
                </a:lnTo>
                <a:lnTo>
                  <a:pt x="1247" y="2623"/>
                </a:lnTo>
                <a:lnTo>
                  <a:pt x="1278" y="2626"/>
                </a:lnTo>
                <a:lnTo>
                  <a:pt x="1310" y="2628"/>
                </a:lnTo>
                <a:lnTo>
                  <a:pt x="1338" y="2629"/>
                </a:lnTo>
                <a:lnTo>
                  <a:pt x="1365" y="2631"/>
                </a:lnTo>
                <a:lnTo>
                  <a:pt x="1389" y="2629"/>
                </a:lnTo>
                <a:lnTo>
                  <a:pt x="1407" y="2628"/>
                </a:lnTo>
                <a:lnTo>
                  <a:pt x="1421" y="2623"/>
                </a:lnTo>
                <a:lnTo>
                  <a:pt x="1427" y="2616"/>
                </a:lnTo>
                <a:lnTo>
                  <a:pt x="1424" y="2605"/>
                </a:lnTo>
                <a:lnTo>
                  <a:pt x="1415" y="2593"/>
                </a:lnTo>
                <a:lnTo>
                  <a:pt x="1400" y="2583"/>
                </a:lnTo>
                <a:lnTo>
                  <a:pt x="1379" y="2572"/>
                </a:lnTo>
                <a:lnTo>
                  <a:pt x="1356" y="2562"/>
                </a:lnTo>
                <a:lnTo>
                  <a:pt x="1334" y="2553"/>
                </a:lnTo>
                <a:lnTo>
                  <a:pt x="1311" y="2545"/>
                </a:lnTo>
                <a:lnTo>
                  <a:pt x="1290" y="2538"/>
                </a:lnTo>
                <a:lnTo>
                  <a:pt x="1274" y="2533"/>
                </a:lnTo>
                <a:lnTo>
                  <a:pt x="1262" y="2529"/>
                </a:lnTo>
                <a:lnTo>
                  <a:pt x="1259" y="2529"/>
                </a:lnTo>
                <a:lnTo>
                  <a:pt x="1262" y="2527"/>
                </a:lnTo>
                <a:lnTo>
                  <a:pt x="1274" y="2523"/>
                </a:lnTo>
                <a:lnTo>
                  <a:pt x="1290" y="2515"/>
                </a:lnTo>
                <a:lnTo>
                  <a:pt x="1311" y="2506"/>
                </a:lnTo>
                <a:lnTo>
                  <a:pt x="1335" y="2496"/>
                </a:lnTo>
                <a:lnTo>
                  <a:pt x="1361" y="2484"/>
                </a:lnTo>
                <a:lnTo>
                  <a:pt x="1386" y="2472"/>
                </a:lnTo>
                <a:lnTo>
                  <a:pt x="1409" y="2458"/>
                </a:lnTo>
                <a:lnTo>
                  <a:pt x="1430" y="2446"/>
                </a:lnTo>
                <a:lnTo>
                  <a:pt x="1448" y="2433"/>
                </a:lnTo>
                <a:lnTo>
                  <a:pt x="1458" y="2422"/>
                </a:lnTo>
                <a:lnTo>
                  <a:pt x="1463" y="2412"/>
                </a:lnTo>
                <a:lnTo>
                  <a:pt x="1457" y="2410"/>
                </a:lnTo>
                <a:lnTo>
                  <a:pt x="1443" y="2410"/>
                </a:lnTo>
                <a:lnTo>
                  <a:pt x="1424" y="2412"/>
                </a:lnTo>
                <a:lnTo>
                  <a:pt x="1400" y="2413"/>
                </a:lnTo>
                <a:lnTo>
                  <a:pt x="1374" y="2415"/>
                </a:lnTo>
                <a:lnTo>
                  <a:pt x="1350" y="2418"/>
                </a:lnTo>
                <a:lnTo>
                  <a:pt x="1326" y="2421"/>
                </a:lnTo>
                <a:lnTo>
                  <a:pt x="1308" y="2422"/>
                </a:lnTo>
                <a:lnTo>
                  <a:pt x="1295" y="2424"/>
                </a:lnTo>
                <a:lnTo>
                  <a:pt x="1290" y="2424"/>
                </a:lnTo>
                <a:close/>
                <a:moveTo>
                  <a:pt x="5" y="1575"/>
                </a:moveTo>
                <a:lnTo>
                  <a:pt x="5" y="1653"/>
                </a:lnTo>
                <a:lnTo>
                  <a:pt x="9" y="1653"/>
                </a:lnTo>
                <a:lnTo>
                  <a:pt x="11" y="1653"/>
                </a:lnTo>
                <a:lnTo>
                  <a:pt x="12" y="1653"/>
                </a:lnTo>
                <a:lnTo>
                  <a:pt x="9" y="1404"/>
                </a:lnTo>
                <a:lnTo>
                  <a:pt x="8" y="1402"/>
                </a:lnTo>
                <a:lnTo>
                  <a:pt x="8" y="1401"/>
                </a:lnTo>
                <a:lnTo>
                  <a:pt x="5" y="1575"/>
                </a:lnTo>
                <a:close/>
                <a:moveTo>
                  <a:pt x="5" y="1651"/>
                </a:moveTo>
                <a:lnTo>
                  <a:pt x="5" y="1659"/>
                </a:lnTo>
                <a:lnTo>
                  <a:pt x="5" y="1659"/>
                </a:lnTo>
                <a:lnTo>
                  <a:pt x="5" y="1659"/>
                </a:lnTo>
                <a:lnTo>
                  <a:pt x="5" y="1653"/>
                </a:lnTo>
                <a:lnTo>
                  <a:pt x="5" y="1653"/>
                </a:lnTo>
                <a:lnTo>
                  <a:pt x="5" y="1651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54" name="Rectangle 130">
            <a:extLst>
              <a:ext uri="{FF2B5EF4-FFF2-40B4-BE49-F238E27FC236}">
                <a16:creationId xmlns:a16="http://schemas.microsoft.com/office/drawing/2014/main" id="{666AFD9C-F089-47B5-BA15-73C7953F4B9C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112125" y="533400"/>
            <a:ext cx="1031875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355" name="Rectangle 131">
            <a:extLst>
              <a:ext uri="{FF2B5EF4-FFF2-40B4-BE49-F238E27FC236}">
                <a16:creationId xmlns:a16="http://schemas.microsoft.com/office/drawing/2014/main" id="{95086D88-E8B6-4474-84A5-04C1E49753B5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7543800" y="3124200"/>
            <a:ext cx="16002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374" name="Rectangle 150" descr="Wide upward diagonal">
            <a:extLst>
              <a:ext uri="{FF2B5EF4-FFF2-40B4-BE49-F238E27FC236}">
                <a16:creationId xmlns:a16="http://schemas.microsoft.com/office/drawing/2014/main" id="{6E719E73-9942-44F7-954F-023EAE66667D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0" y="4419600"/>
            <a:ext cx="6329363" cy="1338263"/>
          </a:xfrm>
          <a:prstGeom prst="rect">
            <a:avLst/>
          </a:prstGeom>
          <a:pattFill prst="wdUpDiag">
            <a:fgClr>
              <a:srgbClr val="7E7574">
                <a:alpha val="70000"/>
              </a:srgbClr>
            </a:fgClr>
            <a:bgClr>
              <a:srgbClr val="A9A3A2">
                <a:alpha val="70000"/>
              </a:srgbClr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377" name="Rectangle 153">
            <a:extLst>
              <a:ext uri="{FF2B5EF4-FFF2-40B4-BE49-F238E27FC236}">
                <a16:creationId xmlns:a16="http://schemas.microsoft.com/office/drawing/2014/main" id="{01D48658-00AE-4257-B055-5B3FDF773780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3903663" y="0"/>
            <a:ext cx="4235450" cy="5092700"/>
          </a:xfrm>
          <a:prstGeom prst="rect">
            <a:avLst/>
          </a:prstGeom>
          <a:gradFill rotWithShape="1">
            <a:gsLst>
              <a:gs pos="0">
                <a:schemeClr val="hlink">
                  <a:gamma/>
                  <a:tint val="87843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378" name="Rectangle 154">
            <a:extLst>
              <a:ext uri="{FF2B5EF4-FFF2-40B4-BE49-F238E27FC236}">
                <a16:creationId xmlns:a16="http://schemas.microsoft.com/office/drawing/2014/main" id="{3FBB795A-F6A5-4C4F-A133-717A1423C7AF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-11113" y="695325"/>
            <a:ext cx="6337301" cy="3722688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386" name="Rectangle 162">
            <a:extLst>
              <a:ext uri="{FF2B5EF4-FFF2-40B4-BE49-F238E27FC236}">
                <a16:creationId xmlns:a16="http://schemas.microsoft.com/office/drawing/2014/main" id="{54603331-C09D-45F9-9AA9-4B92AC177777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6172200" y="4114800"/>
            <a:ext cx="29718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384" name="Rectangle 160">
            <a:extLst>
              <a:ext uri="{FF2B5EF4-FFF2-40B4-BE49-F238E27FC236}">
                <a16:creationId xmlns:a16="http://schemas.microsoft.com/office/drawing/2014/main" id="{731E26D0-4EA6-4469-8288-430299434992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137525" y="5094288"/>
            <a:ext cx="1006475" cy="6731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383" name="Rectangle 159">
            <a:extLst>
              <a:ext uri="{FF2B5EF4-FFF2-40B4-BE49-F238E27FC236}">
                <a16:creationId xmlns:a16="http://schemas.microsoft.com/office/drawing/2014/main" id="{2429EF37-671C-4385-962D-AF612E7222F5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6329363" y="5086350"/>
            <a:ext cx="1806575" cy="679450"/>
          </a:xfrm>
          <a:prstGeom prst="rect">
            <a:avLst/>
          </a:prstGeom>
          <a:solidFill>
            <a:schemeClr val="folHlink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2395" name="Group 171">
            <a:extLst>
              <a:ext uri="{FF2B5EF4-FFF2-40B4-BE49-F238E27FC236}">
                <a16:creationId xmlns:a16="http://schemas.microsoft.com/office/drawing/2014/main" id="{91741E80-3CAC-4AD3-8B63-B0B5A2C47039}"/>
              </a:ext>
            </a:extLst>
          </p:cNvPr>
          <p:cNvGrpSpPr>
            <a:grpSpLocks/>
          </p:cNvGrpSpPr>
          <p:nvPr/>
        </p:nvGrpSpPr>
        <p:grpSpPr bwMode="auto">
          <a:xfrm>
            <a:off x="0" y="4038600"/>
            <a:ext cx="9144000" cy="1066800"/>
            <a:chOff x="0" y="2544"/>
            <a:chExt cx="5760" cy="672"/>
          </a:xfrm>
        </p:grpSpPr>
        <p:grpSp>
          <p:nvGrpSpPr>
            <p:cNvPr id="52392" name="Group 168">
              <a:extLst>
                <a:ext uri="{FF2B5EF4-FFF2-40B4-BE49-F238E27FC236}">
                  <a16:creationId xmlns:a16="http://schemas.microsoft.com/office/drawing/2014/main" id="{57198A02-003E-42E1-9E06-3214FF6D2B08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2448" y="2544"/>
              <a:ext cx="3312" cy="672"/>
              <a:chOff x="2448" y="2544"/>
              <a:chExt cx="3312" cy="672"/>
            </a:xfrm>
          </p:grpSpPr>
          <p:sp>
            <p:nvSpPr>
              <p:cNvPr id="52387" name="Rectangle 163">
                <a:extLst>
                  <a:ext uri="{FF2B5EF4-FFF2-40B4-BE49-F238E27FC236}">
                    <a16:creationId xmlns:a16="http://schemas.microsoft.com/office/drawing/2014/main" id="{D629DA38-2AE1-4431-959B-F0098934609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>
                <a:off x="2448" y="2736"/>
                <a:ext cx="3312" cy="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388" name="Rectangle 164">
                <a:extLst>
                  <a:ext uri="{FF2B5EF4-FFF2-40B4-BE49-F238E27FC236}">
                    <a16:creationId xmlns:a16="http://schemas.microsoft.com/office/drawing/2014/main" id="{8DFC1792-2E43-4D29-AAB0-91F4F95AC87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>
                <a:off x="3985" y="2544"/>
                <a:ext cx="1775" cy="6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2393" name="Rectangle 169">
              <a:extLst>
                <a:ext uri="{FF2B5EF4-FFF2-40B4-BE49-F238E27FC236}">
                  <a16:creationId xmlns:a16="http://schemas.microsoft.com/office/drawing/2014/main" id="{EC457EC1-2FF7-45AD-AC58-D4CAE1DD40D1}"/>
                </a:ext>
              </a:extLst>
            </p:cNvPr>
            <p:cNvSpPr>
              <a:spLocks noChangeArrowheads="1"/>
            </p:cNvSpPr>
            <p:nvPr userDrawn="1"/>
          </p:nvSpPr>
          <p:spPr bwMode="ltGray">
            <a:xfrm>
              <a:off x="0" y="2688"/>
              <a:ext cx="5760" cy="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2227" name="Rectangle 3">
            <a:extLst>
              <a:ext uri="{FF2B5EF4-FFF2-40B4-BE49-F238E27FC236}">
                <a16:creationId xmlns:a16="http://schemas.microsoft.com/office/drawing/2014/main" id="{F9006C25-582C-4915-9F50-7226A7C7F14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black">
          <a:xfrm>
            <a:off x="4191000" y="4419600"/>
            <a:ext cx="4800600" cy="5334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400" b="0"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CD1D7F32-644E-4F47-8F2B-A2388BA0D9F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5562600" y="6477000"/>
            <a:ext cx="2895600" cy="244475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2400" name="Freeform 176">
            <a:extLst>
              <a:ext uri="{FF2B5EF4-FFF2-40B4-BE49-F238E27FC236}">
                <a16:creationId xmlns:a16="http://schemas.microsoft.com/office/drawing/2014/main" id="{C2CFF507-F28C-442C-9FDA-7FA70836E1D8}"/>
              </a:ext>
            </a:extLst>
          </p:cNvPr>
          <p:cNvSpPr>
            <a:spLocks/>
          </p:cNvSpPr>
          <p:nvPr/>
        </p:nvSpPr>
        <p:spPr bwMode="ltGray">
          <a:xfrm>
            <a:off x="6324600" y="5757863"/>
            <a:ext cx="2819400" cy="304800"/>
          </a:xfrm>
          <a:custGeom>
            <a:avLst/>
            <a:gdLst>
              <a:gd name="T0" fmla="*/ 0 w 1776"/>
              <a:gd name="T1" fmla="*/ 0 h 192"/>
              <a:gd name="T2" fmla="*/ 1 w 1776"/>
              <a:gd name="T3" fmla="*/ 191 h 192"/>
              <a:gd name="T4" fmla="*/ 1776 w 1776"/>
              <a:gd name="T5" fmla="*/ 192 h 192"/>
              <a:gd name="T6" fmla="*/ 1776 w 1776"/>
              <a:gd name="T7" fmla="*/ 0 h 192"/>
              <a:gd name="T8" fmla="*/ 0 w 1776"/>
              <a:gd name="T9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76" h="192">
                <a:moveTo>
                  <a:pt x="0" y="0"/>
                </a:moveTo>
                <a:lnTo>
                  <a:pt x="1" y="191"/>
                </a:lnTo>
                <a:lnTo>
                  <a:pt x="1776" y="192"/>
                </a:lnTo>
                <a:lnTo>
                  <a:pt x="1776" y="0"/>
                </a:lnTo>
                <a:lnTo>
                  <a:pt x="0" y="0"/>
                </a:lnTo>
                <a:close/>
              </a:path>
            </a:pathLst>
          </a:custGeom>
          <a:solidFill>
            <a:srgbClr val="A5A2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90" name="Rectangle 166">
            <a:extLst>
              <a:ext uri="{FF2B5EF4-FFF2-40B4-BE49-F238E27FC236}">
                <a16:creationId xmlns:a16="http://schemas.microsoft.com/office/drawing/2014/main" id="{7EE8FFF1-EA61-4A0C-9659-6BFD8441FE42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137525" y="5094288"/>
            <a:ext cx="777875" cy="966787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401" name="Freeform 177">
            <a:extLst>
              <a:ext uri="{FF2B5EF4-FFF2-40B4-BE49-F238E27FC236}">
                <a16:creationId xmlns:a16="http://schemas.microsoft.com/office/drawing/2014/main" id="{82E9D0C3-FEB9-49B6-92AC-F0F04FCA4042}"/>
              </a:ext>
            </a:extLst>
          </p:cNvPr>
          <p:cNvSpPr>
            <a:spLocks noEditPoints="1"/>
          </p:cNvSpPr>
          <p:nvPr/>
        </p:nvSpPr>
        <p:spPr bwMode="gray">
          <a:xfrm>
            <a:off x="0" y="152400"/>
            <a:ext cx="2628900" cy="6550025"/>
          </a:xfrm>
          <a:custGeom>
            <a:avLst/>
            <a:gdLst>
              <a:gd name="T0" fmla="*/ 1004 w 1487"/>
              <a:gd name="T1" fmla="*/ 2286 h 4126"/>
              <a:gd name="T2" fmla="*/ 1034 w 1487"/>
              <a:gd name="T3" fmla="*/ 2848 h 4126"/>
              <a:gd name="T4" fmla="*/ 905 w 1487"/>
              <a:gd name="T5" fmla="*/ 2886 h 4126"/>
              <a:gd name="T6" fmla="*/ 707 w 1487"/>
              <a:gd name="T7" fmla="*/ 2721 h 4126"/>
              <a:gd name="T8" fmla="*/ 942 w 1487"/>
              <a:gd name="T9" fmla="*/ 3265 h 4126"/>
              <a:gd name="T10" fmla="*/ 804 w 1487"/>
              <a:gd name="T11" fmla="*/ 3352 h 4126"/>
              <a:gd name="T12" fmla="*/ 642 w 1487"/>
              <a:gd name="T13" fmla="*/ 3142 h 4126"/>
              <a:gd name="T14" fmla="*/ 527 w 1487"/>
              <a:gd name="T15" fmla="*/ 3244 h 4126"/>
              <a:gd name="T16" fmla="*/ 315 w 1487"/>
              <a:gd name="T17" fmla="*/ 3421 h 4126"/>
              <a:gd name="T18" fmla="*/ 210 w 1487"/>
              <a:gd name="T19" fmla="*/ 3376 h 4126"/>
              <a:gd name="T20" fmla="*/ 255 w 1487"/>
              <a:gd name="T21" fmla="*/ 3312 h 4126"/>
              <a:gd name="T22" fmla="*/ 35 w 1487"/>
              <a:gd name="T23" fmla="*/ 2946 h 4126"/>
              <a:gd name="T24" fmla="*/ 170 w 1487"/>
              <a:gd name="T25" fmla="*/ 2547 h 4126"/>
              <a:gd name="T26" fmla="*/ 177 w 1487"/>
              <a:gd name="T27" fmla="*/ 2188 h 4126"/>
              <a:gd name="T28" fmla="*/ 251 w 1487"/>
              <a:gd name="T29" fmla="*/ 2304 h 4126"/>
              <a:gd name="T30" fmla="*/ 666 w 1487"/>
              <a:gd name="T31" fmla="*/ 2311 h 4126"/>
              <a:gd name="T32" fmla="*/ 284 w 1487"/>
              <a:gd name="T33" fmla="*/ 1921 h 4126"/>
              <a:gd name="T34" fmla="*/ 395 w 1487"/>
              <a:gd name="T35" fmla="*/ 1845 h 4126"/>
              <a:gd name="T36" fmla="*/ 48 w 1487"/>
              <a:gd name="T37" fmla="*/ 1153 h 4126"/>
              <a:gd name="T38" fmla="*/ 74 w 1487"/>
              <a:gd name="T39" fmla="*/ 1255 h 4126"/>
              <a:gd name="T40" fmla="*/ 128 w 1487"/>
              <a:gd name="T41" fmla="*/ 844 h 4126"/>
              <a:gd name="T42" fmla="*/ 407 w 1487"/>
              <a:gd name="T43" fmla="*/ 1113 h 4126"/>
              <a:gd name="T44" fmla="*/ 396 w 1487"/>
              <a:gd name="T45" fmla="*/ 1297 h 4126"/>
              <a:gd name="T46" fmla="*/ 377 w 1487"/>
              <a:gd name="T47" fmla="*/ 1026 h 4126"/>
              <a:gd name="T48" fmla="*/ 119 w 1487"/>
              <a:gd name="T49" fmla="*/ 1725 h 4126"/>
              <a:gd name="T50" fmla="*/ 140 w 1487"/>
              <a:gd name="T51" fmla="*/ 1440 h 4126"/>
              <a:gd name="T52" fmla="*/ 396 w 1487"/>
              <a:gd name="T53" fmla="*/ 1701 h 4126"/>
              <a:gd name="T54" fmla="*/ 720 w 1487"/>
              <a:gd name="T55" fmla="*/ 1192 h 4126"/>
              <a:gd name="T56" fmla="*/ 656 w 1487"/>
              <a:gd name="T57" fmla="*/ 1201 h 4126"/>
              <a:gd name="T58" fmla="*/ 875 w 1487"/>
              <a:gd name="T59" fmla="*/ 1704 h 4126"/>
              <a:gd name="T60" fmla="*/ 758 w 1487"/>
              <a:gd name="T61" fmla="*/ 1944 h 4126"/>
              <a:gd name="T62" fmla="*/ 599 w 1487"/>
              <a:gd name="T63" fmla="*/ 2097 h 4126"/>
              <a:gd name="T64" fmla="*/ 731 w 1487"/>
              <a:gd name="T65" fmla="*/ 2481 h 4126"/>
              <a:gd name="T66" fmla="*/ 365 w 1487"/>
              <a:gd name="T67" fmla="*/ 2757 h 4126"/>
              <a:gd name="T68" fmla="*/ 356 w 1487"/>
              <a:gd name="T69" fmla="*/ 2865 h 4126"/>
              <a:gd name="T70" fmla="*/ 390 w 1487"/>
              <a:gd name="T71" fmla="*/ 2998 h 4126"/>
              <a:gd name="T72" fmla="*/ 527 w 1487"/>
              <a:gd name="T73" fmla="*/ 2535 h 4126"/>
              <a:gd name="T74" fmla="*/ 245 w 1487"/>
              <a:gd name="T75" fmla="*/ 2691 h 4126"/>
              <a:gd name="T76" fmla="*/ 261 w 1487"/>
              <a:gd name="T77" fmla="*/ 3253 h 4126"/>
              <a:gd name="T78" fmla="*/ 1031 w 1487"/>
              <a:gd name="T79" fmla="*/ 2343 h 4126"/>
              <a:gd name="T80" fmla="*/ 1146 w 1487"/>
              <a:gd name="T81" fmla="*/ 1737 h 4126"/>
              <a:gd name="T82" fmla="*/ 1361 w 1487"/>
              <a:gd name="T83" fmla="*/ 2353 h 4126"/>
              <a:gd name="T84" fmla="*/ 1460 w 1487"/>
              <a:gd name="T85" fmla="*/ 1783 h 4126"/>
              <a:gd name="T86" fmla="*/ 1350 w 1487"/>
              <a:gd name="T87" fmla="*/ 1687 h 4126"/>
              <a:gd name="T88" fmla="*/ 1259 w 1487"/>
              <a:gd name="T89" fmla="*/ 1839 h 4126"/>
              <a:gd name="T90" fmla="*/ 1035 w 1487"/>
              <a:gd name="T91" fmla="*/ 916 h 4126"/>
              <a:gd name="T92" fmla="*/ 1128 w 1487"/>
              <a:gd name="T93" fmla="*/ 1428 h 4126"/>
              <a:gd name="T94" fmla="*/ 657 w 1487"/>
              <a:gd name="T95" fmla="*/ 868 h 4126"/>
              <a:gd name="T96" fmla="*/ 383 w 1487"/>
              <a:gd name="T97" fmla="*/ 837 h 4126"/>
              <a:gd name="T98" fmla="*/ 74 w 1487"/>
              <a:gd name="T99" fmla="*/ 513 h 4126"/>
              <a:gd name="T100" fmla="*/ 62 w 1487"/>
              <a:gd name="T101" fmla="*/ 1624 h 4126"/>
              <a:gd name="T102" fmla="*/ 156 w 1487"/>
              <a:gd name="T103" fmla="*/ 2722 h 4126"/>
              <a:gd name="T104" fmla="*/ 0 w 1487"/>
              <a:gd name="T105" fmla="*/ 3400 h 4126"/>
              <a:gd name="T106" fmla="*/ 213 w 1487"/>
              <a:gd name="T107" fmla="*/ 4074 h 4126"/>
              <a:gd name="T108" fmla="*/ 249 w 1487"/>
              <a:gd name="T109" fmla="*/ 3760 h 4126"/>
              <a:gd name="T110" fmla="*/ 476 w 1487"/>
              <a:gd name="T111" fmla="*/ 3535 h 4126"/>
              <a:gd name="T112" fmla="*/ 629 w 1487"/>
              <a:gd name="T113" fmla="*/ 3702 h 4126"/>
              <a:gd name="T114" fmla="*/ 779 w 1487"/>
              <a:gd name="T115" fmla="*/ 3630 h 4126"/>
              <a:gd name="T116" fmla="*/ 836 w 1487"/>
              <a:gd name="T117" fmla="*/ 3459 h 4126"/>
              <a:gd name="T118" fmla="*/ 1194 w 1487"/>
              <a:gd name="T119" fmla="*/ 3175 h 4126"/>
              <a:gd name="T120" fmla="*/ 1278 w 1487"/>
              <a:gd name="T121" fmla="*/ 2929 h 4126"/>
              <a:gd name="T122" fmla="*/ 1125 w 1487"/>
              <a:gd name="T123" fmla="*/ 2617 h 4126"/>
              <a:gd name="T124" fmla="*/ 1458 w 1487"/>
              <a:gd name="T125" fmla="*/ 2422 h 4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87" h="4126">
                <a:moveTo>
                  <a:pt x="1121" y="2121"/>
                </a:moveTo>
                <a:lnTo>
                  <a:pt x="1095" y="2131"/>
                </a:lnTo>
                <a:lnTo>
                  <a:pt x="1068" y="2140"/>
                </a:lnTo>
                <a:lnTo>
                  <a:pt x="1041" y="2149"/>
                </a:lnTo>
                <a:lnTo>
                  <a:pt x="1016" y="2158"/>
                </a:lnTo>
                <a:lnTo>
                  <a:pt x="993" y="2166"/>
                </a:lnTo>
                <a:lnTo>
                  <a:pt x="975" y="2170"/>
                </a:lnTo>
                <a:lnTo>
                  <a:pt x="963" y="2175"/>
                </a:lnTo>
                <a:lnTo>
                  <a:pt x="959" y="2175"/>
                </a:lnTo>
                <a:lnTo>
                  <a:pt x="960" y="2172"/>
                </a:lnTo>
                <a:lnTo>
                  <a:pt x="966" y="2164"/>
                </a:lnTo>
                <a:lnTo>
                  <a:pt x="975" y="2152"/>
                </a:lnTo>
                <a:lnTo>
                  <a:pt x="987" y="2137"/>
                </a:lnTo>
                <a:lnTo>
                  <a:pt x="1002" y="2118"/>
                </a:lnTo>
                <a:lnTo>
                  <a:pt x="1017" y="2097"/>
                </a:lnTo>
                <a:lnTo>
                  <a:pt x="1034" y="2074"/>
                </a:lnTo>
                <a:lnTo>
                  <a:pt x="1050" y="2052"/>
                </a:lnTo>
                <a:lnTo>
                  <a:pt x="1065" y="2029"/>
                </a:lnTo>
                <a:lnTo>
                  <a:pt x="1080" y="2007"/>
                </a:lnTo>
                <a:lnTo>
                  <a:pt x="1094" y="1987"/>
                </a:lnTo>
                <a:lnTo>
                  <a:pt x="1106" y="1968"/>
                </a:lnTo>
                <a:lnTo>
                  <a:pt x="1122" y="1935"/>
                </a:lnTo>
                <a:lnTo>
                  <a:pt x="1140" y="1894"/>
                </a:lnTo>
                <a:lnTo>
                  <a:pt x="1157" y="1851"/>
                </a:lnTo>
                <a:lnTo>
                  <a:pt x="1158" y="1885"/>
                </a:lnTo>
                <a:lnTo>
                  <a:pt x="1158" y="1912"/>
                </a:lnTo>
                <a:lnTo>
                  <a:pt x="1157" y="1935"/>
                </a:lnTo>
                <a:lnTo>
                  <a:pt x="1154" y="1965"/>
                </a:lnTo>
                <a:lnTo>
                  <a:pt x="1148" y="1999"/>
                </a:lnTo>
                <a:lnTo>
                  <a:pt x="1140" y="2037"/>
                </a:lnTo>
                <a:lnTo>
                  <a:pt x="1131" y="2077"/>
                </a:lnTo>
                <a:lnTo>
                  <a:pt x="1121" y="2121"/>
                </a:lnTo>
                <a:close/>
                <a:moveTo>
                  <a:pt x="1074" y="2286"/>
                </a:moveTo>
                <a:lnTo>
                  <a:pt x="1050" y="2286"/>
                </a:lnTo>
                <a:lnTo>
                  <a:pt x="1028" y="2286"/>
                </a:lnTo>
                <a:lnTo>
                  <a:pt x="1004" y="2286"/>
                </a:lnTo>
                <a:lnTo>
                  <a:pt x="983" y="2284"/>
                </a:lnTo>
                <a:lnTo>
                  <a:pt x="966" y="2283"/>
                </a:lnTo>
                <a:lnTo>
                  <a:pt x="953" y="2281"/>
                </a:lnTo>
                <a:lnTo>
                  <a:pt x="945" y="2280"/>
                </a:lnTo>
                <a:lnTo>
                  <a:pt x="945" y="2277"/>
                </a:lnTo>
                <a:lnTo>
                  <a:pt x="953" y="2274"/>
                </a:lnTo>
                <a:lnTo>
                  <a:pt x="966" y="2268"/>
                </a:lnTo>
                <a:lnTo>
                  <a:pt x="983" y="2259"/>
                </a:lnTo>
                <a:lnTo>
                  <a:pt x="1002" y="2244"/>
                </a:lnTo>
                <a:lnTo>
                  <a:pt x="1025" y="2227"/>
                </a:lnTo>
                <a:lnTo>
                  <a:pt x="1047" y="2208"/>
                </a:lnTo>
                <a:lnTo>
                  <a:pt x="1070" y="2188"/>
                </a:lnTo>
                <a:lnTo>
                  <a:pt x="1092" y="2167"/>
                </a:lnTo>
                <a:lnTo>
                  <a:pt x="1115" y="2148"/>
                </a:lnTo>
                <a:lnTo>
                  <a:pt x="1095" y="2220"/>
                </a:lnTo>
                <a:lnTo>
                  <a:pt x="1074" y="2286"/>
                </a:lnTo>
                <a:close/>
                <a:moveTo>
                  <a:pt x="1067" y="2757"/>
                </a:moveTo>
                <a:lnTo>
                  <a:pt x="1059" y="2748"/>
                </a:lnTo>
                <a:lnTo>
                  <a:pt x="1052" y="2739"/>
                </a:lnTo>
                <a:lnTo>
                  <a:pt x="1044" y="2728"/>
                </a:lnTo>
                <a:lnTo>
                  <a:pt x="1037" y="2721"/>
                </a:lnTo>
                <a:lnTo>
                  <a:pt x="1028" y="2716"/>
                </a:lnTo>
                <a:lnTo>
                  <a:pt x="1017" y="2716"/>
                </a:lnTo>
                <a:lnTo>
                  <a:pt x="1007" y="2724"/>
                </a:lnTo>
                <a:lnTo>
                  <a:pt x="996" y="2739"/>
                </a:lnTo>
                <a:lnTo>
                  <a:pt x="992" y="2757"/>
                </a:lnTo>
                <a:lnTo>
                  <a:pt x="992" y="2776"/>
                </a:lnTo>
                <a:lnTo>
                  <a:pt x="995" y="2796"/>
                </a:lnTo>
                <a:lnTo>
                  <a:pt x="1002" y="2811"/>
                </a:lnTo>
                <a:lnTo>
                  <a:pt x="1011" y="2821"/>
                </a:lnTo>
                <a:lnTo>
                  <a:pt x="1022" y="2824"/>
                </a:lnTo>
                <a:lnTo>
                  <a:pt x="1034" y="2823"/>
                </a:lnTo>
                <a:lnTo>
                  <a:pt x="1049" y="2823"/>
                </a:lnTo>
                <a:lnTo>
                  <a:pt x="1067" y="2821"/>
                </a:lnTo>
                <a:lnTo>
                  <a:pt x="1050" y="2835"/>
                </a:lnTo>
                <a:lnTo>
                  <a:pt x="1034" y="2848"/>
                </a:lnTo>
                <a:lnTo>
                  <a:pt x="1017" y="2863"/>
                </a:lnTo>
                <a:lnTo>
                  <a:pt x="1004" y="2875"/>
                </a:lnTo>
                <a:lnTo>
                  <a:pt x="992" y="2886"/>
                </a:lnTo>
                <a:lnTo>
                  <a:pt x="984" y="2893"/>
                </a:lnTo>
                <a:lnTo>
                  <a:pt x="983" y="2896"/>
                </a:lnTo>
                <a:lnTo>
                  <a:pt x="980" y="2893"/>
                </a:lnTo>
                <a:lnTo>
                  <a:pt x="975" y="2886"/>
                </a:lnTo>
                <a:lnTo>
                  <a:pt x="966" y="2875"/>
                </a:lnTo>
                <a:lnTo>
                  <a:pt x="956" y="2860"/>
                </a:lnTo>
                <a:lnTo>
                  <a:pt x="944" y="2845"/>
                </a:lnTo>
                <a:lnTo>
                  <a:pt x="929" y="2830"/>
                </a:lnTo>
                <a:lnTo>
                  <a:pt x="914" y="2815"/>
                </a:lnTo>
                <a:lnTo>
                  <a:pt x="899" y="2803"/>
                </a:lnTo>
                <a:lnTo>
                  <a:pt x="882" y="2793"/>
                </a:lnTo>
                <a:lnTo>
                  <a:pt x="869" y="2788"/>
                </a:lnTo>
                <a:lnTo>
                  <a:pt x="854" y="2788"/>
                </a:lnTo>
                <a:lnTo>
                  <a:pt x="837" y="2796"/>
                </a:lnTo>
                <a:lnTo>
                  <a:pt x="819" y="2806"/>
                </a:lnTo>
                <a:lnTo>
                  <a:pt x="806" y="2820"/>
                </a:lnTo>
                <a:lnTo>
                  <a:pt x="794" y="2836"/>
                </a:lnTo>
                <a:lnTo>
                  <a:pt x="785" y="2851"/>
                </a:lnTo>
                <a:lnTo>
                  <a:pt x="780" y="2868"/>
                </a:lnTo>
                <a:lnTo>
                  <a:pt x="780" y="2881"/>
                </a:lnTo>
                <a:lnTo>
                  <a:pt x="786" y="2892"/>
                </a:lnTo>
                <a:lnTo>
                  <a:pt x="800" y="2901"/>
                </a:lnTo>
                <a:lnTo>
                  <a:pt x="813" y="2904"/>
                </a:lnTo>
                <a:lnTo>
                  <a:pt x="828" y="2902"/>
                </a:lnTo>
                <a:lnTo>
                  <a:pt x="840" y="2896"/>
                </a:lnTo>
                <a:lnTo>
                  <a:pt x="849" y="2887"/>
                </a:lnTo>
                <a:lnTo>
                  <a:pt x="854" y="2877"/>
                </a:lnTo>
                <a:lnTo>
                  <a:pt x="858" y="2869"/>
                </a:lnTo>
                <a:lnTo>
                  <a:pt x="866" y="2868"/>
                </a:lnTo>
                <a:lnTo>
                  <a:pt x="876" y="2868"/>
                </a:lnTo>
                <a:lnTo>
                  <a:pt x="888" y="2872"/>
                </a:lnTo>
                <a:lnTo>
                  <a:pt x="897" y="2878"/>
                </a:lnTo>
                <a:lnTo>
                  <a:pt x="905" y="2886"/>
                </a:lnTo>
                <a:lnTo>
                  <a:pt x="909" y="2895"/>
                </a:lnTo>
                <a:lnTo>
                  <a:pt x="906" y="2904"/>
                </a:lnTo>
                <a:lnTo>
                  <a:pt x="897" y="2916"/>
                </a:lnTo>
                <a:lnTo>
                  <a:pt x="884" y="2929"/>
                </a:lnTo>
                <a:lnTo>
                  <a:pt x="867" y="2946"/>
                </a:lnTo>
                <a:lnTo>
                  <a:pt x="846" y="2961"/>
                </a:lnTo>
                <a:lnTo>
                  <a:pt x="822" y="2973"/>
                </a:lnTo>
                <a:lnTo>
                  <a:pt x="795" y="2982"/>
                </a:lnTo>
                <a:lnTo>
                  <a:pt x="768" y="2985"/>
                </a:lnTo>
                <a:lnTo>
                  <a:pt x="738" y="2980"/>
                </a:lnTo>
                <a:lnTo>
                  <a:pt x="705" y="2970"/>
                </a:lnTo>
                <a:lnTo>
                  <a:pt x="677" y="2959"/>
                </a:lnTo>
                <a:lnTo>
                  <a:pt x="653" y="2947"/>
                </a:lnTo>
                <a:lnTo>
                  <a:pt x="635" y="2935"/>
                </a:lnTo>
                <a:lnTo>
                  <a:pt x="621" y="2920"/>
                </a:lnTo>
                <a:lnTo>
                  <a:pt x="614" y="2904"/>
                </a:lnTo>
                <a:lnTo>
                  <a:pt x="614" y="2884"/>
                </a:lnTo>
                <a:lnTo>
                  <a:pt x="617" y="2874"/>
                </a:lnTo>
                <a:lnTo>
                  <a:pt x="620" y="2862"/>
                </a:lnTo>
                <a:lnTo>
                  <a:pt x="633" y="2859"/>
                </a:lnTo>
                <a:lnTo>
                  <a:pt x="650" y="2854"/>
                </a:lnTo>
                <a:lnTo>
                  <a:pt x="669" y="2848"/>
                </a:lnTo>
                <a:lnTo>
                  <a:pt x="689" y="2841"/>
                </a:lnTo>
                <a:lnTo>
                  <a:pt x="707" y="2835"/>
                </a:lnTo>
                <a:lnTo>
                  <a:pt x="725" y="2827"/>
                </a:lnTo>
                <a:lnTo>
                  <a:pt x="740" y="2821"/>
                </a:lnTo>
                <a:lnTo>
                  <a:pt x="749" y="2817"/>
                </a:lnTo>
                <a:lnTo>
                  <a:pt x="753" y="2814"/>
                </a:lnTo>
                <a:lnTo>
                  <a:pt x="750" y="2812"/>
                </a:lnTo>
                <a:lnTo>
                  <a:pt x="743" y="2809"/>
                </a:lnTo>
                <a:lnTo>
                  <a:pt x="729" y="2800"/>
                </a:lnTo>
                <a:lnTo>
                  <a:pt x="714" y="2788"/>
                </a:lnTo>
                <a:lnTo>
                  <a:pt x="696" y="2772"/>
                </a:lnTo>
                <a:lnTo>
                  <a:pt x="675" y="2754"/>
                </a:lnTo>
                <a:lnTo>
                  <a:pt x="692" y="2733"/>
                </a:lnTo>
                <a:lnTo>
                  <a:pt x="707" y="2721"/>
                </a:lnTo>
                <a:lnTo>
                  <a:pt x="720" y="2712"/>
                </a:lnTo>
                <a:lnTo>
                  <a:pt x="738" y="2700"/>
                </a:lnTo>
                <a:lnTo>
                  <a:pt x="761" y="2685"/>
                </a:lnTo>
                <a:lnTo>
                  <a:pt x="786" y="2670"/>
                </a:lnTo>
                <a:lnTo>
                  <a:pt x="813" y="2656"/>
                </a:lnTo>
                <a:lnTo>
                  <a:pt x="843" y="2644"/>
                </a:lnTo>
                <a:lnTo>
                  <a:pt x="873" y="2637"/>
                </a:lnTo>
                <a:lnTo>
                  <a:pt x="905" y="2634"/>
                </a:lnTo>
                <a:lnTo>
                  <a:pt x="935" y="2637"/>
                </a:lnTo>
                <a:lnTo>
                  <a:pt x="968" y="2644"/>
                </a:lnTo>
                <a:lnTo>
                  <a:pt x="999" y="2652"/>
                </a:lnTo>
                <a:lnTo>
                  <a:pt x="1029" y="2659"/>
                </a:lnTo>
                <a:lnTo>
                  <a:pt x="1058" y="2668"/>
                </a:lnTo>
                <a:lnTo>
                  <a:pt x="1080" y="2677"/>
                </a:lnTo>
                <a:lnTo>
                  <a:pt x="1098" y="2686"/>
                </a:lnTo>
                <a:lnTo>
                  <a:pt x="1110" y="2697"/>
                </a:lnTo>
                <a:lnTo>
                  <a:pt x="1115" y="2709"/>
                </a:lnTo>
                <a:lnTo>
                  <a:pt x="1112" y="2724"/>
                </a:lnTo>
                <a:lnTo>
                  <a:pt x="1106" y="2739"/>
                </a:lnTo>
                <a:lnTo>
                  <a:pt x="1097" y="2751"/>
                </a:lnTo>
                <a:lnTo>
                  <a:pt x="1086" y="2758"/>
                </a:lnTo>
                <a:lnTo>
                  <a:pt x="1076" y="2760"/>
                </a:lnTo>
                <a:lnTo>
                  <a:pt x="1067" y="2757"/>
                </a:lnTo>
                <a:close/>
                <a:moveTo>
                  <a:pt x="1091" y="3240"/>
                </a:moveTo>
                <a:lnTo>
                  <a:pt x="1089" y="3259"/>
                </a:lnTo>
                <a:lnTo>
                  <a:pt x="1083" y="3277"/>
                </a:lnTo>
                <a:lnTo>
                  <a:pt x="1074" y="3294"/>
                </a:lnTo>
                <a:lnTo>
                  <a:pt x="1061" y="3309"/>
                </a:lnTo>
                <a:lnTo>
                  <a:pt x="1046" y="3319"/>
                </a:lnTo>
                <a:lnTo>
                  <a:pt x="1028" y="3325"/>
                </a:lnTo>
                <a:lnTo>
                  <a:pt x="1010" y="3327"/>
                </a:lnTo>
                <a:lnTo>
                  <a:pt x="990" y="3322"/>
                </a:lnTo>
                <a:lnTo>
                  <a:pt x="972" y="3312"/>
                </a:lnTo>
                <a:lnTo>
                  <a:pt x="957" y="3294"/>
                </a:lnTo>
                <a:lnTo>
                  <a:pt x="942" y="3268"/>
                </a:lnTo>
                <a:lnTo>
                  <a:pt x="942" y="3265"/>
                </a:lnTo>
                <a:lnTo>
                  <a:pt x="950" y="3264"/>
                </a:lnTo>
                <a:lnTo>
                  <a:pt x="962" y="3262"/>
                </a:lnTo>
                <a:lnTo>
                  <a:pt x="975" y="3262"/>
                </a:lnTo>
                <a:lnTo>
                  <a:pt x="990" y="3261"/>
                </a:lnTo>
                <a:lnTo>
                  <a:pt x="1004" y="3258"/>
                </a:lnTo>
                <a:lnTo>
                  <a:pt x="1011" y="3253"/>
                </a:lnTo>
                <a:lnTo>
                  <a:pt x="1016" y="3247"/>
                </a:lnTo>
                <a:lnTo>
                  <a:pt x="1020" y="3240"/>
                </a:lnTo>
                <a:lnTo>
                  <a:pt x="1025" y="3229"/>
                </a:lnTo>
                <a:lnTo>
                  <a:pt x="1026" y="3217"/>
                </a:lnTo>
                <a:lnTo>
                  <a:pt x="1026" y="3205"/>
                </a:lnTo>
                <a:lnTo>
                  <a:pt x="1025" y="3193"/>
                </a:lnTo>
                <a:lnTo>
                  <a:pt x="1017" y="3181"/>
                </a:lnTo>
                <a:lnTo>
                  <a:pt x="1007" y="3171"/>
                </a:lnTo>
                <a:lnTo>
                  <a:pt x="989" y="3162"/>
                </a:lnTo>
                <a:lnTo>
                  <a:pt x="966" y="3156"/>
                </a:lnTo>
                <a:lnTo>
                  <a:pt x="944" y="3154"/>
                </a:lnTo>
                <a:lnTo>
                  <a:pt x="926" y="3159"/>
                </a:lnTo>
                <a:lnTo>
                  <a:pt x="909" y="3168"/>
                </a:lnTo>
                <a:lnTo>
                  <a:pt x="896" y="3180"/>
                </a:lnTo>
                <a:lnTo>
                  <a:pt x="887" y="3193"/>
                </a:lnTo>
                <a:lnTo>
                  <a:pt x="878" y="3210"/>
                </a:lnTo>
                <a:lnTo>
                  <a:pt x="873" y="3226"/>
                </a:lnTo>
                <a:lnTo>
                  <a:pt x="869" y="3241"/>
                </a:lnTo>
                <a:lnTo>
                  <a:pt x="867" y="3256"/>
                </a:lnTo>
                <a:lnTo>
                  <a:pt x="866" y="3268"/>
                </a:lnTo>
                <a:lnTo>
                  <a:pt x="866" y="3276"/>
                </a:lnTo>
                <a:lnTo>
                  <a:pt x="870" y="3288"/>
                </a:lnTo>
                <a:lnTo>
                  <a:pt x="876" y="3304"/>
                </a:lnTo>
                <a:lnTo>
                  <a:pt x="888" y="3321"/>
                </a:lnTo>
                <a:lnTo>
                  <a:pt x="902" y="3340"/>
                </a:lnTo>
                <a:lnTo>
                  <a:pt x="888" y="3340"/>
                </a:lnTo>
                <a:lnTo>
                  <a:pt x="870" y="3342"/>
                </a:lnTo>
                <a:lnTo>
                  <a:pt x="849" y="3345"/>
                </a:lnTo>
                <a:lnTo>
                  <a:pt x="827" y="3349"/>
                </a:lnTo>
                <a:lnTo>
                  <a:pt x="804" y="3352"/>
                </a:lnTo>
                <a:lnTo>
                  <a:pt x="785" y="3357"/>
                </a:lnTo>
                <a:lnTo>
                  <a:pt x="768" y="3360"/>
                </a:lnTo>
                <a:lnTo>
                  <a:pt x="756" y="3361"/>
                </a:lnTo>
                <a:lnTo>
                  <a:pt x="752" y="3363"/>
                </a:lnTo>
                <a:lnTo>
                  <a:pt x="753" y="3358"/>
                </a:lnTo>
                <a:lnTo>
                  <a:pt x="758" y="3349"/>
                </a:lnTo>
                <a:lnTo>
                  <a:pt x="764" y="3336"/>
                </a:lnTo>
                <a:lnTo>
                  <a:pt x="770" y="3319"/>
                </a:lnTo>
                <a:lnTo>
                  <a:pt x="777" y="3301"/>
                </a:lnTo>
                <a:lnTo>
                  <a:pt x="785" y="3282"/>
                </a:lnTo>
                <a:lnTo>
                  <a:pt x="792" y="3262"/>
                </a:lnTo>
                <a:lnTo>
                  <a:pt x="798" y="3246"/>
                </a:lnTo>
                <a:lnTo>
                  <a:pt x="803" y="3232"/>
                </a:lnTo>
                <a:lnTo>
                  <a:pt x="804" y="3222"/>
                </a:lnTo>
                <a:lnTo>
                  <a:pt x="804" y="3219"/>
                </a:lnTo>
                <a:lnTo>
                  <a:pt x="800" y="3220"/>
                </a:lnTo>
                <a:lnTo>
                  <a:pt x="789" y="3225"/>
                </a:lnTo>
                <a:lnTo>
                  <a:pt x="777" y="3234"/>
                </a:lnTo>
                <a:lnTo>
                  <a:pt x="761" y="3244"/>
                </a:lnTo>
                <a:lnTo>
                  <a:pt x="744" y="3255"/>
                </a:lnTo>
                <a:lnTo>
                  <a:pt x="726" y="3268"/>
                </a:lnTo>
                <a:lnTo>
                  <a:pt x="710" y="3279"/>
                </a:lnTo>
                <a:lnTo>
                  <a:pt x="695" y="3289"/>
                </a:lnTo>
                <a:lnTo>
                  <a:pt x="683" y="3298"/>
                </a:lnTo>
                <a:lnTo>
                  <a:pt x="675" y="3304"/>
                </a:lnTo>
                <a:lnTo>
                  <a:pt x="672" y="3306"/>
                </a:lnTo>
                <a:lnTo>
                  <a:pt x="672" y="3303"/>
                </a:lnTo>
                <a:lnTo>
                  <a:pt x="669" y="3291"/>
                </a:lnTo>
                <a:lnTo>
                  <a:pt x="666" y="3274"/>
                </a:lnTo>
                <a:lnTo>
                  <a:pt x="662" y="3253"/>
                </a:lnTo>
                <a:lnTo>
                  <a:pt x="657" y="3231"/>
                </a:lnTo>
                <a:lnTo>
                  <a:pt x="653" y="3205"/>
                </a:lnTo>
                <a:lnTo>
                  <a:pt x="647" y="3183"/>
                </a:lnTo>
                <a:lnTo>
                  <a:pt x="641" y="3162"/>
                </a:lnTo>
                <a:lnTo>
                  <a:pt x="636" y="3144"/>
                </a:lnTo>
                <a:lnTo>
                  <a:pt x="642" y="3142"/>
                </a:lnTo>
                <a:lnTo>
                  <a:pt x="645" y="3141"/>
                </a:lnTo>
                <a:lnTo>
                  <a:pt x="647" y="3138"/>
                </a:lnTo>
                <a:lnTo>
                  <a:pt x="647" y="3136"/>
                </a:lnTo>
                <a:lnTo>
                  <a:pt x="636" y="3126"/>
                </a:lnTo>
                <a:lnTo>
                  <a:pt x="621" y="3112"/>
                </a:lnTo>
                <a:lnTo>
                  <a:pt x="606" y="3096"/>
                </a:lnTo>
                <a:lnTo>
                  <a:pt x="591" y="3076"/>
                </a:lnTo>
                <a:lnTo>
                  <a:pt x="581" y="3055"/>
                </a:lnTo>
                <a:lnTo>
                  <a:pt x="578" y="3034"/>
                </a:lnTo>
                <a:lnTo>
                  <a:pt x="579" y="3015"/>
                </a:lnTo>
                <a:lnTo>
                  <a:pt x="582" y="2989"/>
                </a:lnTo>
                <a:lnTo>
                  <a:pt x="590" y="2998"/>
                </a:lnTo>
                <a:lnTo>
                  <a:pt x="600" y="3004"/>
                </a:lnTo>
                <a:lnTo>
                  <a:pt x="614" y="3009"/>
                </a:lnTo>
                <a:lnTo>
                  <a:pt x="665" y="3019"/>
                </a:lnTo>
                <a:lnTo>
                  <a:pt x="717" y="3033"/>
                </a:lnTo>
                <a:lnTo>
                  <a:pt x="770" y="3048"/>
                </a:lnTo>
                <a:lnTo>
                  <a:pt x="822" y="3063"/>
                </a:lnTo>
                <a:lnTo>
                  <a:pt x="872" y="3078"/>
                </a:lnTo>
                <a:lnTo>
                  <a:pt x="918" y="3088"/>
                </a:lnTo>
                <a:lnTo>
                  <a:pt x="962" y="3096"/>
                </a:lnTo>
                <a:lnTo>
                  <a:pt x="992" y="3103"/>
                </a:lnTo>
                <a:lnTo>
                  <a:pt x="1019" y="3117"/>
                </a:lnTo>
                <a:lnTo>
                  <a:pt x="1040" y="3133"/>
                </a:lnTo>
                <a:lnTo>
                  <a:pt x="1058" y="3153"/>
                </a:lnTo>
                <a:lnTo>
                  <a:pt x="1071" y="3172"/>
                </a:lnTo>
                <a:lnTo>
                  <a:pt x="1082" y="3193"/>
                </a:lnTo>
                <a:lnTo>
                  <a:pt x="1088" y="3213"/>
                </a:lnTo>
                <a:lnTo>
                  <a:pt x="1091" y="3228"/>
                </a:lnTo>
                <a:lnTo>
                  <a:pt x="1091" y="3240"/>
                </a:lnTo>
                <a:close/>
                <a:moveTo>
                  <a:pt x="564" y="3312"/>
                </a:moveTo>
                <a:lnTo>
                  <a:pt x="563" y="3309"/>
                </a:lnTo>
                <a:lnTo>
                  <a:pt x="558" y="3297"/>
                </a:lnTo>
                <a:lnTo>
                  <a:pt x="551" y="3282"/>
                </a:lnTo>
                <a:lnTo>
                  <a:pt x="540" y="3264"/>
                </a:lnTo>
                <a:lnTo>
                  <a:pt x="527" y="3244"/>
                </a:lnTo>
                <a:lnTo>
                  <a:pt x="509" y="3226"/>
                </a:lnTo>
                <a:lnTo>
                  <a:pt x="488" y="3211"/>
                </a:lnTo>
                <a:lnTo>
                  <a:pt x="462" y="3202"/>
                </a:lnTo>
                <a:lnTo>
                  <a:pt x="434" y="3201"/>
                </a:lnTo>
                <a:lnTo>
                  <a:pt x="407" y="3205"/>
                </a:lnTo>
                <a:lnTo>
                  <a:pt x="417" y="3165"/>
                </a:lnTo>
                <a:lnTo>
                  <a:pt x="425" y="3124"/>
                </a:lnTo>
                <a:lnTo>
                  <a:pt x="438" y="3132"/>
                </a:lnTo>
                <a:lnTo>
                  <a:pt x="459" y="3139"/>
                </a:lnTo>
                <a:lnTo>
                  <a:pt x="483" y="3144"/>
                </a:lnTo>
                <a:lnTo>
                  <a:pt x="512" y="3147"/>
                </a:lnTo>
                <a:lnTo>
                  <a:pt x="540" y="3148"/>
                </a:lnTo>
                <a:lnTo>
                  <a:pt x="567" y="3150"/>
                </a:lnTo>
                <a:lnTo>
                  <a:pt x="593" y="3148"/>
                </a:lnTo>
                <a:lnTo>
                  <a:pt x="615" y="3147"/>
                </a:lnTo>
                <a:lnTo>
                  <a:pt x="609" y="3165"/>
                </a:lnTo>
                <a:lnTo>
                  <a:pt x="602" y="3187"/>
                </a:lnTo>
                <a:lnTo>
                  <a:pt x="594" y="3211"/>
                </a:lnTo>
                <a:lnTo>
                  <a:pt x="587" y="3235"/>
                </a:lnTo>
                <a:lnTo>
                  <a:pt x="579" y="3259"/>
                </a:lnTo>
                <a:lnTo>
                  <a:pt x="573" y="3280"/>
                </a:lnTo>
                <a:lnTo>
                  <a:pt x="569" y="3297"/>
                </a:lnTo>
                <a:lnTo>
                  <a:pt x="566" y="3309"/>
                </a:lnTo>
                <a:lnTo>
                  <a:pt x="564" y="3312"/>
                </a:lnTo>
                <a:close/>
                <a:moveTo>
                  <a:pt x="515" y="3351"/>
                </a:moveTo>
                <a:lnTo>
                  <a:pt x="510" y="3372"/>
                </a:lnTo>
                <a:lnTo>
                  <a:pt x="498" y="3391"/>
                </a:lnTo>
                <a:lnTo>
                  <a:pt x="482" y="3409"/>
                </a:lnTo>
                <a:lnTo>
                  <a:pt x="458" y="3424"/>
                </a:lnTo>
                <a:lnTo>
                  <a:pt x="443" y="3430"/>
                </a:lnTo>
                <a:lnTo>
                  <a:pt x="422" y="3433"/>
                </a:lnTo>
                <a:lnTo>
                  <a:pt x="398" y="3433"/>
                </a:lnTo>
                <a:lnTo>
                  <a:pt x="375" y="3432"/>
                </a:lnTo>
                <a:lnTo>
                  <a:pt x="351" y="3429"/>
                </a:lnTo>
                <a:lnTo>
                  <a:pt x="330" y="3426"/>
                </a:lnTo>
                <a:lnTo>
                  <a:pt x="315" y="3421"/>
                </a:lnTo>
                <a:lnTo>
                  <a:pt x="305" y="3417"/>
                </a:lnTo>
                <a:lnTo>
                  <a:pt x="297" y="3409"/>
                </a:lnTo>
                <a:lnTo>
                  <a:pt x="291" y="3399"/>
                </a:lnTo>
                <a:lnTo>
                  <a:pt x="284" y="3385"/>
                </a:lnTo>
                <a:lnTo>
                  <a:pt x="275" y="3370"/>
                </a:lnTo>
                <a:lnTo>
                  <a:pt x="266" y="3355"/>
                </a:lnTo>
                <a:lnTo>
                  <a:pt x="252" y="3342"/>
                </a:lnTo>
                <a:lnTo>
                  <a:pt x="237" y="3331"/>
                </a:lnTo>
                <a:lnTo>
                  <a:pt x="218" y="3327"/>
                </a:lnTo>
                <a:lnTo>
                  <a:pt x="191" y="3324"/>
                </a:lnTo>
                <a:lnTo>
                  <a:pt x="168" y="3322"/>
                </a:lnTo>
                <a:lnTo>
                  <a:pt x="150" y="3325"/>
                </a:lnTo>
                <a:lnTo>
                  <a:pt x="135" y="3330"/>
                </a:lnTo>
                <a:lnTo>
                  <a:pt x="123" y="3334"/>
                </a:lnTo>
                <a:lnTo>
                  <a:pt x="114" y="3342"/>
                </a:lnTo>
                <a:lnTo>
                  <a:pt x="102" y="3357"/>
                </a:lnTo>
                <a:lnTo>
                  <a:pt x="96" y="3370"/>
                </a:lnTo>
                <a:lnTo>
                  <a:pt x="96" y="3385"/>
                </a:lnTo>
                <a:lnTo>
                  <a:pt x="96" y="3402"/>
                </a:lnTo>
                <a:lnTo>
                  <a:pt x="98" y="3409"/>
                </a:lnTo>
                <a:lnTo>
                  <a:pt x="104" y="3415"/>
                </a:lnTo>
                <a:lnTo>
                  <a:pt x="111" y="3420"/>
                </a:lnTo>
                <a:lnTo>
                  <a:pt x="120" y="3420"/>
                </a:lnTo>
                <a:lnTo>
                  <a:pt x="128" y="3418"/>
                </a:lnTo>
                <a:lnTo>
                  <a:pt x="137" y="3414"/>
                </a:lnTo>
                <a:lnTo>
                  <a:pt x="143" y="3406"/>
                </a:lnTo>
                <a:lnTo>
                  <a:pt x="146" y="3393"/>
                </a:lnTo>
                <a:lnTo>
                  <a:pt x="144" y="3376"/>
                </a:lnTo>
                <a:lnTo>
                  <a:pt x="144" y="3367"/>
                </a:lnTo>
                <a:lnTo>
                  <a:pt x="150" y="3361"/>
                </a:lnTo>
                <a:lnTo>
                  <a:pt x="159" y="3358"/>
                </a:lnTo>
                <a:lnTo>
                  <a:pt x="170" y="3358"/>
                </a:lnTo>
                <a:lnTo>
                  <a:pt x="182" y="3361"/>
                </a:lnTo>
                <a:lnTo>
                  <a:pt x="194" y="3366"/>
                </a:lnTo>
                <a:lnTo>
                  <a:pt x="203" y="3370"/>
                </a:lnTo>
                <a:lnTo>
                  <a:pt x="210" y="3376"/>
                </a:lnTo>
                <a:lnTo>
                  <a:pt x="215" y="3387"/>
                </a:lnTo>
                <a:lnTo>
                  <a:pt x="215" y="3405"/>
                </a:lnTo>
                <a:lnTo>
                  <a:pt x="212" y="3426"/>
                </a:lnTo>
                <a:lnTo>
                  <a:pt x="206" y="3450"/>
                </a:lnTo>
                <a:lnTo>
                  <a:pt x="195" y="3475"/>
                </a:lnTo>
                <a:lnTo>
                  <a:pt x="183" y="3498"/>
                </a:lnTo>
                <a:lnTo>
                  <a:pt x="167" y="3519"/>
                </a:lnTo>
                <a:lnTo>
                  <a:pt x="147" y="3532"/>
                </a:lnTo>
                <a:lnTo>
                  <a:pt x="125" y="3538"/>
                </a:lnTo>
                <a:lnTo>
                  <a:pt x="104" y="3540"/>
                </a:lnTo>
                <a:lnTo>
                  <a:pt x="84" y="3534"/>
                </a:lnTo>
                <a:lnTo>
                  <a:pt x="66" y="3525"/>
                </a:lnTo>
                <a:lnTo>
                  <a:pt x="53" y="3513"/>
                </a:lnTo>
                <a:lnTo>
                  <a:pt x="47" y="3498"/>
                </a:lnTo>
                <a:lnTo>
                  <a:pt x="42" y="3469"/>
                </a:lnTo>
                <a:lnTo>
                  <a:pt x="44" y="3436"/>
                </a:lnTo>
                <a:lnTo>
                  <a:pt x="48" y="3402"/>
                </a:lnTo>
                <a:lnTo>
                  <a:pt x="54" y="3364"/>
                </a:lnTo>
                <a:lnTo>
                  <a:pt x="59" y="3346"/>
                </a:lnTo>
                <a:lnTo>
                  <a:pt x="68" y="3328"/>
                </a:lnTo>
                <a:lnTo>
                  <a:pt x="78" y="3309"/>
                </a:lnTo>
                <a:lnTo>
                  <a:pt x="90" y="3291"/>
                </a:lnTo>
                <a:lnTo>
                  <a:pt x="104" y="3273"/>
                </a:lnTo>
                <a:lnTo>
                  <a:pt x="116" y="3258"/>
                </a:lnTo>
                <a:lnTo>
                  <a:pt x="125" y="3247"/>
                </a:lnTo>
                <a:lnTo>
                  <a:pt x="132" y="3238"/>
                </a:lnTo>
                <a:lnTo>
                  <a:pt x="134" y="3237"/>
                </a:lnTo>
                <a:lnTo>
                  <a:pt x="137" y="3238"/>
                </a:lnTo>
                <a:lnTo>
                  <a:pt x="144" y="3243"/>
                </a:lnTo>
                <a:lnTo>
                  <a:pt x="156" y="3252"/>
                </a:lnTo>
                <a:lnTo>
                  <a:pt x="171" y="3261"/>
                </a:lnTo>
                <a:lnTo>
                  <a:pt x="188" y="3271"/>
                </a:lnTo>
                <a:lnTo>
                  <a:pt x="206" y="3283"/>
                </a:lnTo>
                <a:lnTo>
                  <a:pt x="224" y="3294"/>
                </a:lnTo>
                <a:lnTo>
                  <a:pt x="240" y="3304"/>
                </a:lnTo>
                <a:lnTo>
                  <a:pt x="255" y="3312"/>
                </a:lnTo>
                <a:lnTo>
                  <a:pt x="267" y="3318"/>
                </a:lnTo>
                <a:lnTo>
                  <a:pt x="276" y="3321"/>
                </a:lnTo>
                <a:lnTo>
                  <a:pt x="288" y="3319"/>
                </a:lnTo>
                <a:lnTo>
                  <a:pt x="303" y="3316"/>
                </a:lnTo>
                <a:lnTo>
                  <a:pt x="321" y="3310"/>
                </a:lnTo>
                <a:lnTo>
                  <a:pt x="341" y="3301"/>
                </a:lnTo>
                <a:lnTo>
                  <a:pt x="345" y="3325"/>
                </a:lnTo>
                <a:lnTo>
                  <a:pt x="354" y="3346"/>
                </a:lnTo>
                <a:lnTo>
                  <a:pt x="366" y="3360"/>
                </a:lnTo>
                <a:lnTo>
                  <a:pt x="380" y="3367"/>
                </a:lnTo>
                <a:lnTo>
                  <a:pt x="395" y="3370"/>
                </a:lnTo>
                <a:lnTo>
                  <a:pt x="411" y="3369"/>
                </a:lnTo>
                <a:lnTo>
                  <a:pt x="429" y="3364"/>
                </a:lnTo>
                <a:lnTo>
                  <a:pt x="444" y="3357"/>
                </a:lnTo>
                <a:lnTo>
                  <a:pt x="456" y="3348"/>
                </a:lnTo>
                <a:lnTo>
                  <a:pt x="464" y="3336"/>
                </a:lnTo>
                <a:lnTo>
                  <a:pt x="467" y="3322"/>
                </a:lnTo>
                <a:lnTo>
                  <a:pt x="462" y="3310"/>
                </a:lnTo>
                <a:lnTo>
                  <a:pt x="455" y="3301"/>
                </a:lnTo>
                <a:lnTo>
                  <a:pt x="444" y="3292"/>
                </a:lnTo>
                <a:lnTo>
                  <a:pt x="435" y="3288"/>
                </a:lnTo>
                <a:lnTo>
                  <a:pt x="428" y="3286"/>
                </a:lnTo>
                <a:lnTo>
                  <a:pt x="425" y="3285"/>
                </a:lnTo>
                <a:lnTo>
                  <a:pt x="422" y="3280"/>
                </a:lnTo>
                <a:lnTo>
                  <a:pt x="423" y="3273"/>
                </a:lnTo>
                <a:lnTo>
                  <a:pt x="428" y="3267"/>
                </a:lnTo>
                <a:lnTo>
                  <a:pt x="437" y="3262"/>
                </a:lnTo>
                <a:lnTo>
                  <a:pt x="452" y="3261"/>
                </a:lnTo>
                <a:lnTo>
                  <a:pt x="470" y="3265"/>
                </a:lnTo>
                <a:lnTo>
                  <a:pt x="485" y="3276"/>
                </a:lnTo>
                <a:lnTo>
                  <a:pt x="498" y="3294"/>
                </a:lnTo>
                <a:lnTo>
                  <a:pt x="507" y="3313"/>
                </a:lnTo>
                <a:lnTo>
                  <a:pt x="513" y="3333"/>
                </a:lnTo>
                <a:lnTo>
                  <a:pt x="515" y="3351"/>
                </a:lnTo>
                <a:close/>
                <a:moveTo>
                  <a:pt x="36" y="2955"/>
                </a:moveTo>
                <a:lnTo>
                  <a:pt x="35" y="2946"/>
                </a:lnTo>
                <a:lnTo>
                  <a:pt x="35" y="2937"/>
                </a:lnTo>
                <a:lnTo>
                  <a:pt x="35" y="2862"/>
                </a:lnTo>
                <a:lnTo>
                  <a:pt x="39" y="2862"/>
                </a:lnTo>
                <a:lnTo>
                  <a:pt x="51" y="2862"/>
                </a:lnTo>
                <a:lnTo>
                  <a:pt x="69" y="2860"/>
                </a:lnTo>
                <a:lnTo>
                  <a:pt x="90" y="2859"/>
                </a:lnTo>
                <a:lnTo>
                  <a:pt x="113" y="2857"/>
                </a:lnTo>
                <a:lnTo>
                  <a:pt x="135" y="2854"/>
                </a:lnTo>
                <a:lnTo>
                  <a:pt x="155" y="2851"/>
                </a:lnTo>
                <a:lnTo>
                  <a:pt x="170" y="2848"/>
                </a:lnTo>
                <a:lnTo>
                  <a:pt x="177" y="2845"/>
                </a:lnTo>
                <a:lnTo>
                  <a:pt x="183" y="2835"/>
                </a:lnTo>
                <a:lnTo>
                  <a:pt x="185" y="2818"/>
                </a:lnTo>
                <a:lnTo>
                  <a:pt x="186" y="2800"/>
                </a:lnTo>
                <a:lnTo>
                  <a:pt x="186" y="2784"/>
                </a:lnTo>
                <a:lnTo>
                  <a:pt x="186" y="2773"/>
                </a:lnTo>
                <a:lnTo>
                  <a:pt x="188" y="2770"/>
                </a:lnTo>
                <a:lnTo>
                  <a:pt x="189" y="2770"/>
                </a:lnTo>
                <a:lnTo>
                  <a:pt x="207" y="2769"/>
                </a:lnTo>
                <a:lnTo>
                  <a:pt x="227" y="2772"/>
                </a:lnTo>
                <a:lnTo>
                  <a:pt x="240" y="2778"/>
                </a:lnTo>
                <a:lnTo>
                  <a:pt x="246" y="2784"/>
                </a:lnTo>
                <a:lnTo>
                  <a:pt x="252" y="2791"/>
                </a:lnTo>
                <a:lnTo>
                  <a:pt x="257" y="2800"/>
                </a:lnTo>
                <a:lnTo>
                  <a:pt x="258" y="2812"/>
                </a:lnTo>
                <a:lnTo>
                  <a:pt x="257" y="2829"/>
                </a:lnTo>
                <a:lnTo>
                  <a:pt x="251" y="2847"/>
                </a:lnTo>
                <a:lnTo>
                  <a:pt x="234" y="2871"/>
                </a:lnTo>
                <a:lnTo>
                  <a:pt x="212" y="2893"/>
                </a:lnTo>
                <a:lnTo>
                  <a:pt x="186" y="2911"/>
                </a:lnTo>
                <a:lnTo>
                  <a:pt x="158" y="2928"/>
                </a:lnTo>
                <a:lnTo>
                  <a:pt x="126" y="2940"/>
                </a:lnTo>
                <a:lnTo>
                  <a:pt x="95" y="2949"/>
                </a:lnTo>
                <a:lnTo>
                  <a:pt x="65" y="2953"/>
                </a:lnTo>
                <a:lnTo>
                  <a:pt x="36" y="2955"/>
                </a:lnTo>
                <a:close/>
                <a:moveTo>
                  <a:pt x="170" y="2547"/>
                </a:moveTo>
                <a:lnTo>
                  <a:pt x="155" y="2548"/>
                </a:lnTo>
                <a:lnTo>
                  <a:pt x="137" y="2548"/>
                </a:lnTo>
                <a:lnTo>
                  <a:pt x="117" y="2548"/>
                </a:lnTo>
                <a:lnTo>
                  <a:pt x="99" y="2548"/>
                </a:lnTo>
                <a:lnTo>
                  <a:pt x="84" y="2548"/>
                </a:lnTo>
                <a:lnTo>
                  <a:pt x="74" y="2547"/>
                </a:lnTo>
                <a:lnTo>
                  <a:pt x="71" y="2547"/>
                </a:lnTo>
                <a:lnTo>
                  <a:pt x="69" y="2545"/>
                </a:lnTo>
                <a:lnTo>
                  <a:pt x="69" y="2541"/>
                </a:lnTo>
                <a:lnTo>
                  <a:pt x="69" y="2533"/>
                </a:lnTo>
                <a:lnTo>
                  <a:pt x="74" y="2526"/>
                </a:lnTo>
                <a:lnTo>
                  <a:pt x="80" y="2515"/>
                </a:lnTo>
                <a:lnTo>
                  <a:pt x="93" y="2506"/>
                </a:lnTo>
                <a:lnTo>
                  <a:pt x="113" y="2496"/>
                </a:lnTo>
                <a:lnTo>
                  <a:pt x="134" y="2490"/>
                </a:lnTo>
                <a:lnTo>
                  <a:pt x="155" y="2487"/>
                </a:lnTo>
                <a:lnTo>
                  <a:pt x="155" y="2487"/>
                </a:lnTo>
                <a:lnTo>
                  <a:pt x="155" y="2487"/>
                </a:lnTo>
                <a:lnTo>
                  <a:pt x="177" y="2488"/>
                </a:lnTo>
                <a:lnTo>
                  <a:pt x="194" y="2491"/>
                </a:lnTo>
                <a:lnTo>
                  <a:pt x="204" y="2494"/>
                </a:lnTo>
                <a:lnTo>
                  <a:pt x="209" y="2496"/>
                </a:lnTo>
                <a:lnTo>
                  <a:pt x="207" y="2500"/>
                </a:lnTo>
                <a:lnTo>
                  <a:pt x="204" y="2509"/>
                </a:lnTo>
                <a:lnTo>
                  <a:pt x="200" y="2521"/>
                </a:lnTo>
                <a:lnTo>
                  <a:pt x="192" y="2533"/>
                </a:lnTo>
                <a:lnTo>
                  <a:pt x="183" y="2542"/>
                </a:lnTo>
                <a:lnTo>
                  <a:pt x="170" y="2547"/>
                </a:lnTo>
                <a:close/>
                <a:moveTo>
                  <a:pt x="108" y="2392"/>
                </a:moveTo>
                <a:lnTo>
                  <a:pt x="114" y="2344"/>
                </a:lnTo>
                <a:lnTo>
                  <a:pt x="122" y="2304"/>
                </a:lnTo>
                <a:lnTo>
                  <a:pt x="132" y="2271"/>
                </a:lnTo>
                <a:lnTo>
                  <a:pt x="144" y="2242"/>
                </a:lnTo>
                <a:lnTo>
                  <a:pt x="156" y="2220"/>
                </a:lnTo>
                <a:lnTo>
                  <a:pt x="167" y="2202"/>
                </a:lnTo>
                <a:lnTo>
                  <a:pt x="177" y="2188"/>
                </a:lnTo>
                <a:lnTo>
                  <a:pt x="185" y="2178"/>
                </a:lnTo>
                <a:lnTo>
                  <a:pt x="197" y="2169"/>
                </a:lnTo>
                <a:lnTo>
                  <a:pt x="216" y="2160"/>
                </a:lnTo>
                <a:lnTo>
                  <a:pt x="242" y="2154"/>
                </a:lnTo>
                <a:lnTo>
                  <a:pt x="270" y="2151"/>
                </a:lnTo>
                <a:lnTo>
                  <a:pt x="300" y="2151"/>
                </a:lnTo>
                <a:lnTo>
                  <a:pt x="330" y="2154"/>
                </a:lnTo>
                <a:lnTo>
                  <a:pt x="359" y="2163"/>
                </a:lnTo>
                <a:lnTo>
                  <a:pt x="381" y="2176"/>
                </a:lnTo>
                <a:lnTo>
                  <a:pt x="398" y="2193"/>
                </a:lnTo>
                <a:lnTo>
                  <a:pt x="410" y="2211"/>
                </a:lnTo>
                <a:lnTo>
                  <a:pt x="417" y="2230"/>
                </a:lnTo>
                <a:lnTo>
                  <a:pt x="422" y="2250"/>
                </a:lnTo>
                <a:lnTo>
                  <a:pt x="423" y="2269"/>
                </a:lnTo>
                <a:lnTo>
                  <a:pt x="422" y="2286"/>
                </a:lnTo>
                <a:lnTo>
                  <a:pt x="417" y="2298"/>
                </a:lnTo>
                <a:lnTo>
                  <a:pt x="408" y="2304"/>
                </a:lnTo>
                <a:lnTo>
                  <a:pt x="396" y="2308"/>
                </a:lnTo>
                <a:lnTo>
                  <a:pt x="384" y="2308"/>
                </a:lnTo>
                <a:lnTo>
                  <a:pt x="371" y="2308"/>
                </a:lnTo>
                <a:lnTo>
                  <a:pt x="357" y="2305"/>
                </a:lnTo>
                <a:lnTo>
                  <a:pt x="347" y="2301"/>
                </a:lnTo>
                <a:lnTo>
                  <a:pt x="339" y="2296"/>
                </a:lnTo>
                <a:lnTo>
                  <a:pt x="338" y="2292"/>
                </a:lnTo>
                <a:lnTo>
                  <a:pt x="338" y="2286"/>
                </a:lnTo>
                <a:lnTo>
                  <a:pt x="338" y="2278"/>
                </a:lnTo>
                <a:lnTo>
                  <a:pt x="336" y="2271"/>
                </a:lnTo>
                <a:lnTo>
                  <a:pt x="332" y="2262"/>
                </a:lnTo>
                <a:lnTo>
                  <a:pt x="323" y="2256"/>
                </a:lnTo>
                <a:lnTo>
                  <a:pt x="308" y="2250"/>
                </a:lnTo>
                <a:lnTo>
                  <a:pt x="291" y="2250"/>
                </a:lnTo>
                <a:lnTo>
                  <a:pt x="279" y="2254"/>
                </a:lnTo>
                <a:lnTo>
                  <a:pt x="269" y="2262"/>
                </a:lnTo>
                <a:lnTo>
                  <a:pt x="260" y="2274"/>
                </a:lnTo>
                <a:lnTo>
                  <a:pt x="255" y="2289"/>
                </a:lnTo>
                <a:lnTo>
                  <a:pt x="251" y="2304"/>
                </a:lnTo>
                <a:lnTo>
                  <a:pt x="251" y="2319"/>
                </a:lnTo>
                <a:lnTo>
                  <a:pt x="254" y="2335"/>
                </a:lnTo>
                <a:lnTo>
                  <a:pt x="264" y="2353"/>
                </a:lnTo>
                <a:lnTo>
                  <a:pt x="279" y="2370"/>
                </a:lnTo>
                <a:lnTo>
                  <a:pt x="297" y="2386"/>
                </a:lnTo>
                <a:lnTo>
                  <a:pt x="320" y="2398"/>
                </a:lnTo>
                <a:lnTo>
                  <a:pt x="345" y="2409"/>
                </a:lnTo>
                <a:lnTo>
                  <a:pt x="371" y="2412"/>
                </a:lnTo>
                <a:lnTo>
                  <a:pt x="399" y="2410"/>
                </a:lnTo>
                <a:lnTo>
                  <a:pt x="428" y="2400"/>
                </a:lnTo>
                <a:lnTo>
                  <a:pt x="452" y="2385"/>
                </a:lnTo>
                <a:lnTo>
                  <a:pt x="473" y="2362"/>
                </a:lnTo>
                <a:lnTo>
                  <a:pt x="491" y="2335"/>
                </a:lnTo>
                <a:lnTo>
                  <a:pt x="503" y="2304"/>
                </a:lnTo>
                <a:lnTo>
                  <a:pt x="506" y="2281"/>
                </a:lnTo>
                <a:lnTo>
                  <a:pt x="506" y="2259"/>
                </a:lnTo>
                <a:lnTo>
                  <a:pt x="501" y="2235"/>
                </a:lnTo>
                <a:lnTo>
                  <a:pt x="495" y="2212"/>
                </a:lnTo>
                <a:lnTo>
                  <a:pt x="488" y="2193"/>
                </a:lnTo>
                <a:lnTo>
                  <a:pt x="482" y="2176"/>
                </a:lnTo>
                <a:lnTo>
                  <a:pt x="476" y="2164"/>
                </a:lnTo>
                <a:lnTo>
                  <a:pt x="473" y="2158"/>
                </a:lnTo>
                <a:lnTo>
                  <a:pt x="473" y="2157"/>
                </a:lnTo>
                <a:lnTo>
                  <a:pt x="477" y="2161"/>
                </a:lnTo>
                <a:lnTo>
                  <a:pt x="489" y="2167"/>
                </a:lnTo>
                <a:lnTo>
                  <a:pt x="507" y="2176"/>
                </a:lnTo>
                <a:lnTo>
                  <a:pt x="528" y="2187"/>
                </a:lnTo>
                <a:lnTo>
                  <a:pt x="554" y="2199"/>
                </a:lnTo>
                <a:lnTo>
                  <a:pt x="582" y="2211"/>
                </a:lnTo>
                <a:lnTo>
                  <a:pt x="611" y="2223"/>
                </a:lnTo>
                <a:lnTo>
                  <a:pt x="641" y="2235"/>
                </a:lnTo>
                <a:lnTo>
                  <a:pt x="668" y="2245"/>
                </a:lnTo>
                <a:lnTo>
                  <a:pt x="695" y="2254"/>
                </a:lnTo>
                <a:lnTo>
                  <a:pt x="717" y="2260"/>
                </a:lnTo>
                <a:lnTo>
                  <a:pt x="692" y="2287"/>
                </a:lnTo>
                <a:lnTo>
                  <a:pt x="666" y="2311"/>
                </a:lnTo>
                <a:lnTo>
                  <a:pt x="641" y="2332"/>
                </a:lnTo>
                <a:lnTo>
                  <a:pt x="618" y="2350"/>
                </a:lnTo>
                <a:lnTo>
                  <a:pt x="599" y="2364"/>
                </a:lnTo>
                <a:lnTo>
                  <a:pt x="576" y="2376"/>
                </a:lnTo>
                <a:lnTo>
                  <a:pt x="546" y="2388"/>
                </a:lnTo>
                <a:lnTo>
                  <a:pt x="513" y="2400"/>
                </a:lnTo>
                <a:lnTo>
                  <a:pt x="476" y="2410"/>
                </a:lnTo>
                <a:lnTo>
                  <a:pt x="437" y="2422"/>
                </a:lnTo>
                <a:lnTo>
                  <a:pt x="398" y="2431"/>
                </a:lnTo>
                <a:lnTo>
                  <a:pt x="360" y="2440"/>
                </a:lnTo>
                <a:lnTo>
                  <a:pt x="326" y="2448"/>
                </a:lnTo>
                <a:lnTo>
                  <a:pt x="296" y="2454"/>
                </a:lnTo>
                <a:lnTo>
                  <a:pt x="270" y="2458"/>
                </a:lnTo>
                <a:lnTo>
                  <a:pt x="254" y="2460"/>
                </a:lnTo>
                <a:lnTo>
                  <a:pt x="242" y="2461"/>
                </a:lnTo>
                <a:lnTo>
                  <a:pt x="224" y="2463"/>
                </a:lnTo>
                <a:lnTo>
                  <a:pt x="203" y="2464"/>
                </a:lnTo>
                <a:lnTo>
                  <a:pt x="203" y="2412"/>
                </a:lnTo>
                <a:lnTo>
                  <a:pt x="176" y="2391"/>
                </a:lnTo>
                <a:lnTo>
                  <a:pt x="108" y="2392"/>
                </a:lnTo>
                <a:close/>
                <a:moveTo>
                  <a:pt x="26" y="2257"/>
                </a:moveTo>
                <a:lnTo>
                  <a:pt x="26" y="1878"/>
                </a:lnTo>
                <a:lnTo>
                  <a:pt x="27" y="1881"/>
                </a:lnTo>
                <a:lnTo>
                  <a:pt x="35" y="1888"/>
                </a:lnTo>
                <a:lnTo>
                  <a:pt x="45" y="1899"/>
                </a:lnTo>
                <a:lnTo>
                  <a:pt x="60" y="1909"/>
                </a:lnTo>
                <a:lnTo>
                  <a:pt x="77" y="1921"/>
                </a:lnTo>
                <a:lnTo>
                  <a:pt x="95" y="1930"/>
                </a:lnTo>
                <a:lnTo>
                  <a:pt x="116" y="1935"/>
                </a:lnTo>
                <a:lnTo>
                  <a:pt x="141" y="1938"/>
                </a:lnTo>
                <a:lnTo>
                  <a:pt x="165" y="1938"/>
                </a:lnTo>
                <a:lnTo>
                  <a:pt x="188" y="1936"/>
                </a:lnTo>
                <a:lnTo>
                  <a:pt x="210" y="1933"/>
                </a:lnTo>
                <a:lnTo>
                  <a:pt x="236" y="1929"/>
                </a:lnTo>
                <a:lnTo>
                  <a:pt x="257" y="1926"/>
                </a:lnTo>
                <a:lnTo>
                  <a:pt x="284" y="1921"/>
                </a:lnTo>
                <a:lnTo>
                  <a:pt x="312" y="1917"/>
                </a:lnTo>
                <a:lnTo>
                  <a:pt x="341" y="1911"/>
                </a:lnTo>
                <a:lnTo>
                  <a:pt x="366" y="1906"/>
                </a:lnTo>
                <a:lnTo>
                  <a:pt x="387" y="1902"/>
                </a:lnTo>
                <a:lnTo>
                  <a:pt x="402" y="1900"/>
                </a:lnTo>
                <a:lnTo>
                  <a:pt x="414" y="1897"/>
                </a:lnTo>
                <a:lnTo>
                  <a:pt x="432" y="1893"/>
                </a:lnTo>
                <a:lnTo>
                  <a:pt x="453" y="1885"/>
                </a:lnTo>
                <a:lnTo>
                  <a:pt x="441" y="1903"/>
                </a:lnTo>
                <a:lnTo>
                  <a:pt x="434" y="1914"/>
                </a:lnTo>
                <a:lnTo>
                  <a:pt x="425" y="1929"/>
                </a:lnTo>
                <a:lnTo>
                  <a:pt x="410" y="1947"/>
                </a:lnTo>
                <a:lnTo>
                  <a:pt x="392" y="1965"/>
                </a:lnTo>
                <a:lnTo>
                  <a:pt x="371" y="1984"/>
                </a:lnTo>
                <a:lnTo>
                  <a:pt x="345" y="2002"/>
                </a:lnTo>
                <a:lnTo>
                  <a:pt x="320" y="2016"/>
                </a:lnTo>
                <a:lnTo>
                  <a:pt x="284" y="2032"/>
                </a:lnTo>
                <a:lnTo>
                  <a:pt x="245" y="2053"/>
                </a:lnTo>
                <a:lnTo>
                  <a:pt x="203" y="2076"/>
                </a:lnTo>
                <a:lnTo>
                  <a:pt x="161" y="2103"/>
                </a:lnTo>
                <a:lnTo>
                  <a:pt x="119" y="2130"/>
                </a:lnTo>
                <a:lnTo>
                  <a:pt x="93" y="2152"/>
                </a:lnTo>
                <a:lnTo>
                  <a:pt x="71" y="2178"/>
                </a:lnTo>
                <a:lnTo>
                  <a:pt x="53" y="2205"/>
                </a:lnTo>
                <a:lnTo>
                  <a:pt x="38" y="2233"/>
                </a:lnTo>
                <a:lnTo>
                  <a:pt x="26" y="2257"/>
                </a:lnTo>
                <a:close/>
                <a:moveTo>
                  <a:pt x="194" y="1840"/>
                </a:moveTo>
                <a:lnTo>
                  <a:pt x="213" y="1839"/>
                </a:lnTo>
                <a:lnTo>
                  <a:pt x="239" y="1837"/>
                </a:lnTo>
                <a:lnTo>
                  <a:pt x="264" y="1834"/>
                </a:lnTo>
                <a:lnTo>
                  <a:pt x="290" y="1833"/>
                </a:lnTo>
                <a:lnTo>
                  <a:pt x="312" y="1833"/>
                </a:lnTo>
                <a:lnTo>
                  <a:pt x="338" y="1834"/>
                </a:lnTo>
                <a:lnTo>
                  <a:pt x="362" y="1837"/>
                </a:lnTo>
                <a:lnTo>
                  <a:pt x="380" y="1842"/>
                </a:lnTo>
                <a:lnTo>
                  <a:pt x="395" y="1845"/>
                </a:lnTo>
                <a:lnTo>
                  <a:pt x="404" y="1848"/>
                </a:lnTo>
                <a:lnTo>
                  <a:pt x="407" y="1848"/>
                </a:lnTo>
                <a:lnTo>
                  <a:pt x="402" y="1849"/>
                </a:lnTo>
                <a:lnTo>
                  <a:pt x="393" y="1852"/>
                </a:lnTo>
                <a:lnTo>
                  <a:pt x="378" y="1855"/>
                </a:lnTo>
                <a:lnTo>
                  <a:pt x="362" y="1860"/>
                </a:lnTo>
                <a:lnTo>
                  <a:pt x="342" y="1866"/>
                </a:lnTo>
                <a:lnTo>
                  <a:pt x="321" y="1870"/>
                </a:lnTo>
                <a:lnTo>
                  <a:pt x="303" y="1875"/>
                </a:lnTo>
                <a:lnTo>
                  <a:pt x="287" y="1879"/>
                </a:lnTo>
                <a:lnTo>
                  <a:pt x="275" y="1881"/>
                </a:lnTo>
                <a:lnTo>
                  <a:pt x="257" y="1885"/>
                </a:lnTo>
                <a:lnTo>
                  <a:pt x="236" y="1890"/>
                </a:lnTo>
                <a:lnTo>
                  <a:pt x="212" y="1893"/>
                </a:lnTo>
                <a:lnTo>
                  <a:pt x="183" y="1893"/>
                </a:lnTo>
                <a:lnTo>
                  <a:pt x="150" y="1888"/>
                </a:lnTo>
                <a:lnTo>
                  <a:pt x="116" y="1878"/>
                </a:lnTo>
                <a:lnTo>
                  <a:pt x="90" y="1866"/>
                </a:lnTo>
                <a:lnTo>
                  <a:pt x="71" y="1851"/>
                </a:lnTo>
                <a:lnTo>
                  <a:pt x="57" y="1834"/>
                </a:lnTo>
                <a:lnTo>
                  <a:pt x="48" y="1818"/>
                </a:lnTo>
                <a:lnTo>
                  <a:pt x="42" y="1801"/>
                </a:lnTo>
                <a:lnTo>
                  <a:pt x="39" y="1788"/>
                </a:lnTo>
                <a:lnTo>
                  <a:pt x="38" y="1780"/>
                </a:lnTo>
                <a:lnTo>
                  <a:pt x="38" y="1776"/>
                </a:lnTo>
                <a:lnTo>
                  <a:pt x="53" y="1795"/>
                </a:lnTo>
                <a:lnTo>
                  <a:pt x="72" y="1810"/>
                </a:lnTo>
                <a:lnTo>
                  <a:pt x="96" y="1822"/>
                </a:lnTo>
                <a:lnTo>
                  <a:pt x="125" y="1833"/>
                </a:lnTo>
                <a:lnTo>
                  <a:pt x="156" y="1839"/>
                </a:lnTo>
                <a:lnTo>
                  <a:pt x="194" y="1840"/>
                </a:lnTo>
                <a:close/>
                <a:moveTo>
                  <a:pt x="17" y="1252"/>
                </a:moveTo>
                <a:lnTo>
                  <a:pt x="18" y="1219"/>
                </a:lnTo>
                <a:lnTo>
                  <a:pt x="26" y="1192"/>
                </a:lnTo>
                <a:lnTo>
                  <a:pt x="35" y="1171"/>
                </a:lnTo>
                <a:lnTo>
                  <a:pt x="48" y="1153"/>
                </a:lnTo>
                <a:lnTo>
                  <a:pt x="65" y="1141"/>
                </a:lnTo>
                <a:lnTo>
                  <a:pt x="84" y="1135"/>
                </a:lnTo>
                <a:lnTo>
                  <a:pt x="107" y="1132"/>
                </a:lnTo>
                <a:lnTo>
                  <a:pt x="131" y="1135"/>
                </a:lnTo>
                <a:lnTo>
                  <a:pt x="150" y="1146"/>
                </a:lnTo>
                <a:lnTo>
                  <a:pt x="168" y="1159"/>
                </a:lnTo>
                <a:lnTo>
                  <a:pt x="180" y="1176"/>
                </a:lnTo>
                <a:lnTo>
                  <a:pt x="191" y="1191"/>
                </a:lnTo>
                <a:lnTo>
                  <a:pt x="194" y="1204"/>
                </a:lnTo>
                <a:lnTo>
                  <a:pt x="197" y="1221"/>
                </a:lnTo>
                <a:lnTo>
                  <a:pt x="198" y="1240"/>
                </a:lnTo>
                <a:lnTo>
                  <a:pt x="198" y="1258"/>
                </a:lnTo>
                <a:lnTo>
                  <a:pt x="198" y="1273"/>
                </a:lnTo>
                <a:lnTo>
                  <a:pt x="197" y="1285"/>
                </a:lnTo>
                <a:lnTo>
                  <a:pt x="197" y="1288"/>
                </a:lnTo>
                <a:lnTo>
                  <a:pt x="194" y="1290"/>
                </a:lnTo>
                <a:lnTo>
                  <a:pt x="186" y="1291"/>
                </a:lnTo>
                <a:lnTo>
                  <a:pt x="174" y="1293"/>
                </a:lnTo>
                <a:lnTo>
                  <a:pt x="162" y="1294"/>
                </a:lnTo>
                <a:lnTo>
                  <a:pt x="144" y="1291"/>
                </a:lnTo>
                <a:lnTo>
                  <a:pt x="129" y="1285"/>
                </a:lnTo>
                <a:lnTo>
                  <a:pt x="116" y="1276"/>
                </a:lnTo>
                <a:lnTo>
                  <a:pt x="108" y="1264"/>
                </a:lnTo>
                <a:lnTo>
                  <a:pt x="105" y="1249"/>
                </a:lnTo>
                <a:lnTo>
                  <a:pt x="110" y="1243"/>
                </a:lnTo>
                <a:lnTo>
                  <a:pt x="117" y="1240"/>
                </a:lnTo>
                <a:lnTo>
                  <a:pt x="128" y="1239"/>
                </a:lnTo>
                <a:lnTo>
                  <a:pt x="138" y="1239"/>
                </a:lnTo>
                <a:lnTo>
                  <a:pt x="146" y="1239"/>
                </a:lnTo>
                <a:lnTo>
                  <a:pt x="149" y="1239"/>
                </a:lnTo>
                <a:lnTo>
                  <a:pt x="128" y="1231"/>
                </a:lnTo>
                <a:lnTo>
                  <a:pt x="111" y="1228"/>
                </a:lnTo>
                <a:lnTo>
                  <a:pt x="98" y="1231"/>
                </a:lnTo>
                <a:lnTo>
                  <a:pt x="87" y="1237"/>
                </a:lnTo>
                <a:lnTo>
                  <a:pt x="80" y="1246"/>
                </a:lnTo>
                <a:lnTo>
                  <a:pt x="74" y="1255"/>
                </a:lnTo>
                <a:lnTo>
                  <a:pt x="71" y="1266"/>
                </a:lnTo>
                <a:lnTo>
                  <a:pt x="68" y="1276"/>
                </a:lnTo>
                <a:lnTo>
                  <a:pt x="68" y="1285"/>
                </a:lnTo>
                <a:lnTo>
                  <a:pt x="71" y="1305"/>
                </a:lnTo>
                <a:lnTo>
                  <a:pt x="77" y="1321"/>
                </a:lnTo>
                <a:lnTo>
                  <a:pt x="84" y="1338"/>
                </a:lnTo>
                <a:lnTo>
                  <a:pt x="92" y="1351"/>
                </a:lnTo>
                <a:lnTo>
                  <a:pt x="99" y="1363"/>
                </a:lnTo>
                <a:lnTo>
                  <a:pt x="105" y="1369"/>
                </a:lnTo>
                <a:lnTo>
                  <a:pt x="107" y="1372"/>
                </a:lnTo>
                <a:lnTo>
                  <a:pt x="74" y="1404"/>
                </a:lnTo>
                <a:lnTo>
                  <a:pt x="72" y="1401"/>
                </a:lnTo>
                <a:lnTo>
                  <a:pt x="66" y="1395"/>
                </a:lnTo>
                <a:lnTo>
                  <a:pt x="59" y="1383"/>
                </a:lnTo>
                <a:lnTo>
                  <a:pt x="50" y="1368"/>
                </a:lnTo>
                <a:lnTo>
                  <a:pt x="41" y="1348"/>
                </a:lnTo>
                <a:lnTo>
                  <a:pt x="32" y="1327"/>
                </a:lnTo>
                <a:lnTo>
                  <a:pt x="24" y="1303"/>
                </a:lnTo>
                <a:lnTo>
                  <a:pt x="18" y="1278"/>
                </a:lnTo>
                <a:lnTo>
                  <a:pt x="17" y="1252"/>
                </a:lnTo>
                <a:close/>
                <a:moveTo>
                  <a:pt x="288" y="640"/>
                </a:moveTo>
                <a:lnTo>
                  <a:pt x="300" y="718"/>
                </a:lnTo>
                <a:lnTo>
                  <a:pt x="315" y="796"/>
                </a:lnTo>
                <a:lnTo>
                  <a:pt x="303" y="795"/>
                </a:lnTo>
                <a:lnTo>
                  <a:pt x="285" y="798"/>
                </a:lnTo>
                <a:lnTo>
                  <a:pt x="264" y="802"/>
                </a:lnTo>
                <a:lnTo>
                  <a:pt x="242" y="810"/>
                </a:lnTo>
                <a:lnTo>
                  <a:pt x="216" y="817"/>
                </a:lnTo>
                <a:lnTo>
                  <a:pt x="192" y="826"/>
                </a:lnTo>
                <a:lnTo>
                  <a:pt x="170" y="835"/>
                </a:lnTo>
                <a:lnTo>
                  <a:pt x="149" y="843"/>
                </a:lnTo>
                <a:lnTo>
                  <a:pt x="134" y="849"/>
                </a:lnTo>
                <a:lnTo>
                  <a:pt x="123" y="853"/>
                </a:lnTo>
                <a:lnTo>
                  <a:pt x="119" y="855"/>
                </a:lnTo>
                <a:lnTo>
                  <a:pt x="122" y="852"/>
                </a:lnTo>
                <a:lnTo>
                  <a:pt x="128" y="844"/>
                </a:lnTo>
                <a:lnTo>
                  <a:pt x="138" y="831"/>
                </a:lnTo>
                <a:lnTo>
                  <a:pt x="153" y="814"/>
                </a:lnTo>
                <a:lnTo>
                  <a:pt x="168" y="795"/>
                </a:lnTo>
                <a:lnTo>
                  <a:pt x="186" y="774"/>
                </a:lnTo>
                <a:lnTo>
                  <a:pt x="206" y="750"/>
                </a:lnTo>
                <a:lnTo>
                  <a:pt x="224" y="726"/>
                </a:lnTo>
                <a:lnTo>
                  <a:pt x="243" y="703"/>
                </a:lnTo>
                <a:lnTo>
                  <a:pt x="260" y="679"/>
                </a:lnTo>
                <a:lnTo>
                  <a:pt x="276" y="658"/>
                </a:lnTo>
                <a:lnTo>
                  <a:pt x="288" y="640"/>
                </a:lnTo>
                <a:close/>
                <a:moveTo>
                  <a:pt x="359" y="969"/>
                </a:moveTo>
                <a:lnTo>
                  <a:pt x="342" y="969"/>
                </a:lnTo>
                <a:lnTo>
                  <a:pt x="320" y="969"/>
                </a:lnTo>
                <a:lnTo>
                  <a:pt x="293" y="969"/>
                </a:lnTo>
                <a:lnTo>
                  <a:pt x="264" y="970"/>
                </a:lnTo>
                <a:lnTo>
                  <a:pt x="236" y="973"/>
                </a:lnTo>
                <a:lnTo>
                  <a:pt x="207" y="975"/>
                </a:lnTo>
                <a:lnTo>
                  <a:pt x="180" y="976"/>
                </a:lnTo>
                <a:lnTo>
                  <a:pt x="156" y="978"/>
                </a:lnTo>
                <a:lnTo>
                  <a:pt x="137" y="978"/>
                </a:lnTo>
                <a:lnTo>
                  <a:pt x="125" y="978"/>
                </a:lnTo>
                <a:lnTo>
                  <a:pt x="119" y="975"/>
                </a:lnTo>
                <a:lnTo>
                  <a:pt x="123" y="972"/>
                </a:lnTo>
                <a:lnTo>
                  <a:pt x="137" y="964"/>
                </a:lnTo>
                <a:lnTo>
                  <a:pt x="155" y="954"/>
                </a:lnTo>
                <a:lnTo>
                  <a:pt x="177" y="939"/>
                </a:lnTo>
                <a:lnTo>
                  <a:pt x="201" y="921"/>
                </a:lnTo>
                <a:lnTo>
                  <a:pt x="227" y="901"/>
                </a:lnTo>
                <a:lnTo>
                  <a:pt x="251" y="882"/>
                </a:lnTo>
                <a:lnTo>
                  <a:pt x="275" y="862"/>
                </a:lnTo>
                <a:lnTo>
                  <a:pt x="294" y="843"/>
                </a:lnTo>
                <a:lnTo>
                  <a:pt x="309" y="826"/>
                </a:lnTo>
                <a:lnTo>
                  <a:pt x="318" y="811"/>
                </a:lnTo>
                <a:lnTo>
                  <a:pt x="339" y="894"/>
                </a:lnTo>
                <a:lnTo>
                  <a:pt x="359" y="969"/>
                </a:lnTo>
                <a:close/>
                <a:moveTo>
                  <a:pt x="407" y="1113"/>
                </a:moveTo>
                <a:lnTo>
                  <a:pt x="419" y="1144"/>
                </a:lnTo>
                <a:lnTo>
                  <a:pt x="434" y="1179"/>
                </a:lnTo>
                <a:lnTo>
                  <a:pt x="450" y="1215"/>
                </a:lnTo>
                <a:lnTo>
                  <a:pt x="467" y="1255"/>
                </a:lnTo>
                <a:lnTo>
                  <a:pt x="483" y="1300"/>
                </a:lnTo>
                <a:lnTo>
                  <a:pt x="498" y="1348"/>
                </a:lnTo>
                <a:lnTo>
                  <a:pt x="512" y="1401"/>
                </a:lnTo>
                <a:lnTo>
                  <a:pt x="522" y="1458"/>
                </a:lnTo>
                <a:lnTo>
                  <a:pt x="528" y="1521"/>
                </a:lnTo>
                <a:lnTo>
                  <a:pt x="527" y="1519"/>
                </a:lnTo>
                <a:lnTo>
                  <a:pt x="525" y="1519"/>
                </a:lnTo>
                <a:lnTo>
                  <a:pt x="510" y="1513"/>
                </a:lnTo>
                <a:lnTo>
                  <a:pt x="486" y="1507"/>
                </a:lnTo>
                <a:lnTo>
                  <a:pt x="459" y="1503"/>
                </a:lnTo>
                <a:lnTo>
                  <a:pt x="428" y="1500"/>
                </a:lnTo>
                <a:lnTo>
                  <a:pt x="399" y="1498"/>
                </a:lnTo>
                <a:lnTo>
                  <a:pt x="378" y="1500"/>
                </a:lnTo>
                <a:lnTo>
                  <a:pt x="357" y="1504"/>
                </a:lnTo>
                <a:lnTo>
                  <a:pt x="336" y="1510"/>
                </a:lnTo>
                <a:lnTo>
                  <a:pt x="318" y="1518"/>
                </a:lnTo>
                <a:lnTo>
                  <a:pt x="302" y="1524"/>
                </a:lnTo>
                <a:lnTo>
                  <a:pt x="290" y="1530"/>
                </a:lnTo>
                <a:lnTo>
                  <a:pt x="281" y="1531"/>
                </a:lnTo>
                <a:lnTo>
                  <a:pt x="278" y="1531"/>
                </a:lnTo>
                <a:lnTo>
                  <a:pt x="275" y="1500"/>
                </a:lnTo>
                <a:lnTo>
                  <a:pt x="273" y="1473"/>
                </a:lnTo>
                <a:lnTo>
                  <a:pt x="273" y="1446"/>
                </a:lnTo>
                <a:lnTo>
                  <a:pt x="278" y="1420"/>
                </a:lnTo>
                <a:lnTo>
                  <a:pt x="290" y="1396"/>
                </a:lnTo>
                <a:lnTo>
                  <a:pt x="300" y="1381"/>
                </a:lnTo>
                <a:lnTo>
                  <a:pt x="314" y="1365"/>
                </a:lnTo>
                <a:lnTo>
                  <a:pt x="330" y="1350"/>
                </a:lnTo>
                <a:lnTo>
                  <a:pt x="347" y="1335"/>
                </a:lnTo>
                <a:lnTo>
                  <a:pt x="365" y="1321"/>
                </a:lnTo>
                <a:lnTo>
                  <a:pt x="381" y="1308"/>
                </a:lnTo>
                <a:lnTo>
                  <a:pt x="396" y="1297"/>
                </a:lnTo>
                <a:lnTo>
                  <a:pt x="408" y="1288"/>
                </a:lnTo>
                <a:lnTo>
                  <a:pt x="416" y="1284"/>
                </a:lnTo>
                <a:lnTo>
                  <a:pt x="419" y="1281"/>
                </a:lnTo>
                <a:lnTo>
                  <a:pt x="254" y="1287"/>
                </a:lnTo>
                <a:lnTo>
                  <a:pt x="254" y="1285"/>
                </a:lnTo>
                <a:lnTo>
                  <a:pt x="255" y="1279"/>
                </a:lnTo>
                <a:lnTo>
                  <a:pt x="257" y="1267"/>
                </a:lnTo>
                <a:lnTo>
                  <a:pt x="258" y="1252"/>
                </a:lnTo>
                <a:lnTo>
                  <a:pt x="258" y="1230"/>
                </a:lnTo>
                <a:lnTo>
                  <a:pt x="257" y="1203"/>
                </a:lnTo>
                <a:lnTo>
                  <a:pt x="252" y="1185"/>
                </a:lnTo>
                <a:lnTo>
                  <a:pt x="242" y="1165"/>
                </a:lnTo>
                <a:lnTo>
                  <a:pt x="228" y="1147"/>
                </a:lnTo>
                <a:lnTo>
                  <a:pt x="213" y="1131"/>
                </a:lnTo>
                <a:lnTo>
                  <a:pt x="197" y="1117"/>
                </a:lnTo>
                <a:lnTo>
                  <a:pt x="180" y="1104"/>
                </a:lnTo>
                <a:lnTo>
                  <a:pt x="165" y="1093"/>
                </a:lnTo>
                <a:lnTo>
                  <a:pt x="153" y="1086"/>
                </a:lnTo>
                <a:lnTo>
                  <a:pt x="146" y="1080"/>
                </a:lnTo>
                <a:lnTo>
                  <a:pt x="141" y="1078"/>
                </a:lnTo>
                <a:lnTo>
                  <a:pt x="143" y="1062"/>
                </a:lnTo>
                <a:lnTo>
                  <a:pt x="147" y="1062"/>
                </a:lnTo>
                <a:lnTo>
                  <a:pt x="158" y="1062"/>
                </a:lnTo>
                <a:lnTo>
                  <a:pt x="174" y="1060"/>
                </a:lnTo>
                <a:lnTo>
                  <a:pt x="194" y="1057"/>
                </a:lnTo>
                <a:lnTo>
                  <a:pt x="212" y="1056"/>
                </a:lnTo>
                <a:lnTo>
                  <a:pt x="228" y="1053"/>
                </a:lnTo>
                <a:lnTo>
                  <a:pt x="240" y="1048"/>
                </a:lnTo>
                <a:lnTo>
                  <a:pt x="252" y="1044"/>
                </a:lnTo>
                <a:lnTo>
                  <a:pt x="267" y="1038"/>
                </a:lnTo>
                <a:lnTo>
                  <a:pt x="288" y="1029"/>
                </a:lnTo>
                <a:lnTo>
                  <a:pt x="309" y="1018"/>
                </a:lnTo>
                <a:lnTo>
                  <a:pt x="332" y="1008"/>
                </a:lnTo>
                <a:lnTo>
                  <a:pt x="350" y="997"/>
                </a:lnTo>
                <a:lnTo>
                  <a:pt x="365" y="987"/>
                </a:lnTo>
                <a:lnTo>
                  <a:pt x="377" y="1026"/>
                </a:lnTo>
                <a:lnTo>
                  <a:pt x="389" y="1062"/>
                </a:lnTo>
                <a:lnTo>
                  <a:pt x="398" y="1090"/>
                </a:lnTo>
                <a:lnTo>
                  <a:pt x="407" y="1113"/>
                </a:lnTo>
                <a:close/>
                <a:moveTo>
                  <a:pt x="252" y="1678"/>
                </a:moveTo>
                <a:lnTo>
                  <a:pt x="278" y="1647"/>
                </a:lnTo>
                <a:lnTo>
                  <a:pt x="297" y="1617"/>
                </a:lnTo>
                <a:lnTo>
                  <a:pt x="314" y="1591"/>
                </a:lnTo>
                <a:lnTo>
                  <a:pt x="326" y="1582"/>
                </a:lnTo>
                <a:lnTo>
                  <a:pt x="341" y="1576"/>
                </a:lnTo>
                <a:lnTo>
                  <a:pt x="357" y="1572"/>
                </a:lnTo>
                <a:lnTo>
                  <a:pt x="372" y="1569"/>
                </a:lnTo>
                <a:lnTo>
                  <a:pt x="383" y="1567"/>
                </a:lnTo>
                <a:lnTo>
                  <a:pt x="387" y="1567"/>
                </a:lnTo>
                <a:lnTo>
                  <a:pt x="386" y="1570"/>
                </a:lnTo>
                <a:lnTo>
                  <a:pt x="380" y="1581"/>
                </a:lnTo>
                <a:lnTo>
                  <a:pt x="372" y="1596"/>
                </a:lnTo>
                <a:lnTo>
                  <a:pt x="363" y="1615"/>
                </a:lnTo>
                <a:lnTo>
                  <a:pt x="353" y="1638"/>
                </a:lnTo>
                <a:lnTo>
                  <a:pt x="344" y="1662"/>
                </a:lnTo>
                <a:lnTo>
                  <a:pt x="336" y="1687"/>
                </a:lnTo>
                <a:lnTo>
                  <a:pt x="327" y="1714"/>
                </a:lnTo>
                <a:lnTo>
                  <a:pt x="315" y="1735"/>
                </a:lnTo>
                <a:lnTo>
                  <a:pt x="299" y="1753"/>
                </a:lnTo>
                <a:lnTo>
                  <a:pt x="276" y="1765"/>
                </a:lnTo>
                <a:lnTo>
                  <a:pt x="251" y="1774"/>
                </a:lnTo>
                <a:lnTo>
                  <a:pt x="221" y="1776"/>
                </a:lnTo>
                <a:lnTo>
                  <a:pt x="192" y="1774"/>
                </a:lnTo>
                <a:lnTo>
                  <a:pt x="165" y="1770"/>
                </a:lnTo>
                <a:lnTo>
                  <a:pt x="141" y="1762"/>
                </a:lnTo>
                <a:lnTo>
                  <a:pt x="119" y="1755"/>
                </a:lnTo>
                <a:lnTo>
                  <a:pt x="102" y="1746"/>
                </a:lnTo>
                <a:lnTo>
                  <a:pt x="89" y="1738"/>
                </a:lnTo>
                <a:lnTo>
                  <a:pt x="81" y="1732"/>
                </a:lnTo>
                <a:lnTo>
                  <a:pt x="87" y="1731"/>
                </a:lnTo>
                <a:lnTo>
                  <a:pt x="99" y="1729"/>
                </a:lnTo>
                <a:lnTo>
                  <a:pt x="119" y="1725"/>
                </a:lnTo>
                <a:lnTo>
                  <a:pt x="143" y="1720"/>
                </a:lnTo>
                <a:lnTo>
                  <a:pt x="168" y="1714"/>
                </a:lnTo>
                <a:lnTo>
                  <a:pt x="195" y="1707"/>
                </a:lnTo>
                <a:lnTo>
                  <a:pt x="219" y="1699"/>
                </a:lnTo>
                <a:lnTo>
                  <a:pt x="239" y="1689"/>
                </a:lnTo>
                <a:lnTo>
                  <a:pt x="252" y="1678"/>
                </a:lnTo>
                <a:close/>
                <a:moveTo>
                  <a:pt x="215" y="1525"/>
                </a:moveTo>
                <a:lnTo>
                  <a:pt x="218" y="1542"/>
                </a:lnTo>
                <a:lnTo>
                  <a:pt x="221" y="1561"/>
                </a:lnTo>
                <a:lnTo>
                  <a:pt x="221" y="1582"/>
                </a:lnTo>
                <a:lnTo>
                  <a:pt x="219" y="1602"/>
                </a:lnTo>
                <a:lnTo>
                  <a:pt x="213" y="1617"/>
                </a:lnTo>
                <a:lnTo>
                  <a:pt x="207" y="1626"/>
                </a:lnTo>
                <a:lnTo>
                  <a:pt x="201" y="1635"/>
                </a:lnTo>
                <a:lnTo>
                  <a:pt x="191" y="1644"/>
                </a:lnTo>
                <a:lnTo>
                  <a:pt x="177" y="1651"/>
                </a:lnTo>
                <a:lnTo>
                  <a:pt x="159" y="1657"/>
                </a:lnTo>
                <a:lnTo>
                  <a:pt x="134" y="1662"/>
                </a:lnTo>
                <a:lnTo>
                  <a:pt x="113" y="1666"/>
                </a:lnTo>
                <a:lnTo>
                  <a:pt x="99" y="1666"/>
                </a:lnTo>
                <a:lnTo>
                  <a:pt x="93" y="1668"/>
                </a:lnTo>
                <a:lnTo>
                  <a:pt x="96" y="1665"/>
                </a:lnTo>
                <a:lnTo>
                  <a:pt x="101" y="1657"/>
                </a:lnTo>
                <a:lnTo>
                  <a:pt x="108" y="1645"/>
                </a:lnTo>
                <a:lnTo>
                  <a:pt x="116" y="1626"/>
                </a:lnTo>
                <a:lnTo>
                  <a:pt x="119" y="1609"/>
                </a:lnTo>
                <a:lnTo>
                  <a:pt x="120" y="1587"/>
                </a:lnTo>
                <a:lnTo>
                  <a:pt x="122" y="1563"/>
                </a:lnTo>
                <a:lnTo>
                  <a:pt x="123" y="1537"/>
                </a:lnTo>
                <a:lnTo>
                  <a:pt x="123" y="1515"/>
                </a:lnTo>
                <a:lnTo>
                  <a:pt x="123" y="1497"/>
                </a:lnTo>
                <a:lnTo>
                  <a:pt x="125" y="1488"/>
                </a:lnTo>
                <a:lnTo>
                  <a:pt x="125" y="1482"/>
                </a:lnTo>
                <a:lnTo>
                  <a:pt x="126" y="1471"/>
                </a:lnTo>
                <a:lnTo>
                  <a:pt x="131" y="1456"/>
                </a:lnTo>
                <a:lnTo>
                  <a:pt x="140" y="1440"/>
                </a:lnTo>
                <a:lnTo>
                  <a:pt x="152" y="1423"/>
                </a:lnTo>
                <a:lnTo>
                  <a:pt x="168" y="1405"/>
                </a:lnTo>
                <a:lnTo>
                  <a:pt x="192" y="1389"/>
                </a:lnTo>
                <a:lnTo>
                  <a:pt x="224" y="1374"/>
                </a:lnTo>
                <a:lnTo>
                  <a:pt x="222" y="1377"/>
                </a:lnTo>
                <a:lnTo>
                  <a:pt x="219" y="1386"/>
                </a:lnTo>
                <a:lnTo>
                  <a:pt x="216" y="1399"/>
                </a:lnTo>
                <a:lnTo>
                  <a:pt x="212" y="1414"/>
                </a:lnTo>
                <a:lnTo>
                  <a:pt x="209" y="1431"/>
                </a:lnTo>
                <a:lnTo>
                  <a:pt x="207" y="1446"/>
                </a:lnTo>
                <a:lnTo>
                  <a:pt x="206" y="1471"/>
                </a:lnTo>
                <a:lnTo>
                  <a:pt x="207" y="1491"/>
                </a:lnTo>
                <a:lnTo>
                  <a:pt x="210" y="1509"/>
                </a:lnTo>
                <a:lnTo>
                  <a:pt x="215" y="1525"/>
                </a:lnTo>
                <a:close/>
                <a:moveTo>
                  <a:pt x="530" y="1587"/>
                </a:moveTo>
                <a:lnTo>
                  <a:pt x="527" y="1639"/>
                </a:lnTo>
                <a:lnTo>
                  <a:pt x="522" y="1686"/>
                </a:lnTo>
                <a:lnTo>
                  <a:pt x="515" y="1726"/>
                </a:lnTo>
                <a:lnTo>
                  <a:pt x="507" y="1762"/>
                </a:lnTo>
                <a:lnTo>
                  <a:pt x="498" y="1792"/>
                </a:lnTo>
                <a:lnTo>
                  <a:pt x="488" y="1819"/>
                </a:lnTo>
                <a:lnTo>
                  <a:pt x="468" y="1809"/>
                </a:lnTo>
                <a:lnTo>
                  <a:pt x="449" y="1800"/>
                </a:lnTo>
                <a:lnTo>
                  <a:pt x="435" y="1794"/>
                </a:lnTo>
                <a:lnTo>
                  <a:pt x="420" y="1789"/>
                </a:lnTo>
                <a:lnTo>
                  <a:pt x="404" y="1785"/>
                </a:lnTo>
                <a:lnTo>
                  <a:pt x="387" y="1782"/>
                </a:lnTo>
                <a:lnTo>
                  <a:pt x="374" y="1779"/>
                </a:lnTo>
                <a:lnTo>
                  <a:pt x="363" y="1777"/>
                </a:lnTo>
                <a:lnTo>
                  <a:pt x="360" y="1777"/>
                </a:lnTo>
                <a:lnTo>
                  <a:pt x="360" y="1776"/>
                </a:lnTo>
                <a:lnTo>
                  <a:pt x="365" y="1770"/>
                </a:lnTo>
                <a:lnTo>
                  <a:pt x="371" y="1759"/>
                </a:lnTo>
                <a:lnTo>
                  <a:pt x="380" y="1741"/>
                </a:lnTo>
                <a:lnTo>
                  <a:pt x="390" y="1717"/>
                </a:lnTo>
                <a:lnTo>
                  <a:pt x="396" y="1701"/>
                </a:lnTo>
                <a:lnTo>
                  <a:pt x="401" y="1681"/>
                </a:lnTo>
                <a:lnTo>
                  <a:pt x="407" y="1659"/>
                </a:lnTo>
                <a:lnTo>
                  <a:pt x="413" y="1638"/>
                </a:lnTo>
                <a:lnTo>
                  <a:pt x="420" y="1618"/>
                </a:lnTo>
                <a:lnTo>
                  <a:pt x="429" y="1600"/>
                </a:lnTo>
                <a:lnTo>
                  <a:pt x="441" y="1590"/>
                </a:lnTo>
                <a:lnTo>
                  <a:pt x="467" y="1575"/>
                </a:lnTo>
                <a:lnTo>
                  <a:pt x="491" y="1564"/>
                </a:lnTo>
                <a:lnTo>
                  <a:pt x="512" y="1557"/>
                </a:lnTo>
                <a:lnTo>
                  <a:pt x="530" y="1554"/>
                </a:lnTo>
                <a:lnTo>
                  <a:pt x="530" y="1570"/>
                </a:lnTo>
                <a:lnTo>
                  <a:pt x="530" y="1587"/>
                </a:lnTo>
                <a:close/>
                <a:moveTo>
                  <a:pt x="650" y="1143"/>
                </a:moveTo>
                <a:lnTo>
                  <a:pt x="642" y="1135"/>
                </a:lnTo>
                <a:lnTo>
                  <a:pt x="632" y="1131"/>
                </a:lnTo>
                <a:lnTo>
                  <a:pt x="620" y="1131"/>
                </a:lnTo>
                <a:lnTo>
                  <a:pt x="606" y="1132"/>
                </a:lnTo>
                <a:lnTo>
                  <a:pt x="593" y="1134"/>
                </a:lnTo>
                <a:lnTo>
                  <a:pt x="582" y="1137"/>
                </a:lnTo>
                <a:lnTo>
                  <a:pt x="575" y="1140"/>
                </a:lnTo>
                <a:lnTo>
                  <a:pt x="572" y="1140"/>
                </a:lnTo>
                <a:lnTo>
                  <a:pt x="572" y="1137"/>
                </a:lnTo>
                <a:lnTo>
                  <a:pt x="572" y="1129"/>
                </a:lnTo>
                <a:lnTo>
                  <a:pt x="573" y="1117"/>
                </a:lnTo>
                <a:lnTo>
                  <a:pt x="576" y="1105"/>
                </a:lnTo>
                <a:lnTo>
                  <a:pt x="584" y="1095"/>
                </a:lnTo>
                <a:lnTo>
                  <a:pt x="593" y="1090"/>
                </a:lnTo>
                <a:lnTo>
                  <a:pt x="608" y="1086"/>
                </a:lnTo>
                <a:lnTo>
                  <a:pt x="626" y="1086"/>
                </a:lnTo>
                <a:lnTo>
                  <a:pt x="645" y="1089"/>
                </a:lnTo>
                <a:lnTo>
                  <a:pt x="666" y="1096"/>
                </a:lnTo>
                <a:lnTo>
                  <a:pt x="686" y="1108"/>
                </a:lnTo>
                <a:lnTo>
                  <a:pt x="704" y="1125"/>
                </a:lnTo>
                <a:lnTo>
                  <a:pt x="714" y="1144"/>
                </a:lnTo>
                <a:lnTo>
                  <a:pt x="719" y="1167"/>
                </a:lnTo>
                <a:lnTo>
                  <a:pt x="720" y="1192"/>
                </a:lnTo>
                <a:lnTo>
                  <a:pt x="717" y="1221"/>
                </a:lnTo>
                <a:lnTo>
                  <a:pt x="713" y="1251"/>
                </a:lnTo>
                <a:lnTo>
                  <a:pt x="707" y="1285"/>
                </a:lnTo>
                <a:lnTo>
                  <a:pt x="702" y="1323"/>
                </a:lnTo>
                <a:lnTo>
                  <a:pt x="698" y="1362"/>
                </a:lnTo>
                <a:lnTo>
                  <a:pt x="693" y="1399"/>
                </a:lnTo>
                <a:lnTo>
                  <a:pt x="686" y="1434"/>
                </a:lnTo>
                <a:lnTo>
                  <a:pt x="677" y="1465"/>
                </a:lnTo>
                <a:lnTo>
                  <a:pt x="668" y="1494"/>
                </a:lnTo>
                <a:lnTo>
                  <a:pt x="657" y="1519"/>
                </a:lnTo>
                <a:lnTo>
                  <a:pt x="648" y="1540"/>
                </a:lnTo>
                <a:lnTo>
                  <a:pt x="641" y="1555"/>
                </a:lnTo>
                <a:lnTo>
                  <a:pt x="636" y="1566"/>
                </a:lnTo>
                <a:lnTo>
                  <a:pt x="635" y="1569"/>
                </a:lnTo>
                <a:lnTo>
                  <a:pt x="633" y="1564"/>
                </a:lnTo>
                <a:lnTo>
                  <a:pt x="632" y="1552"/>
                </a:lnTo>
                <a:lnTo>
                  <a:pt x="629" y="1533"/>
                </a:lnTo>
                <a:lnTo>
                  <a:pt x="626" y="1509"/>
                </a:lnTo>
                <a:lnTo>
                  <a:pt x="621" y="1480"/>
                </a:lnTo>
                <a:lnTo>
                  <a:pt x="617" y="1449"/>
                </a:lnTo>
                <a:lnTo>
                  <a:pt x="611" y="1417"/>
                </a:lnTo>
                <a:lnTo>
                  <a:pt x="605" y="1387"/>
                </a:lnTo>
                <a:lnTo>
                  <a:pt x="599" y="1359"/>
                </a:lnTo>
                <a:lnTo>
                  <a:pt x="593" y="1335"/>
                </a:lnTo>
                <a:lnTo>
                  <a:pt x="587" y="1315"/>
                </a:lnTo>
                <a:lnTo>
                  <a:pt x="581" y="1302"/>
                </a:lnTo>
                <a:lnTo>
                  <a:pt x="575" y="1293"/>
                </a:lnTo>
                <a:lnTo>
                  <a:pt x="566" y="1275"/>
                </a:lnTo>
                <a:lnTo>
                  <a:pt x="555" y="1254"/>
                </a:lnTo>
                <a:lnTo>
                  <a:pt x="543" y="1225"/>
                </a:lnTo>
                <a:lnTo>
                  <a:pt x="570" y="1234"/>
                </a:lnTo>
                <a:lnTo>
                  <a:pt x="599" y="1237"/>
                </a:lnTo>
                <a:lnTo>
                  <a:pt x="626" y="1233"/>
                </a:lnTo>
                <a:lnTo>
                  <a:pt x="641" y="1225"/>
                </a:lnTo>
                <a:lnTo>
                  <a:pt x="650" y="1215"/>
                </a:lnTo>
                <a:lnTo>
                  <a:pt x="656" y="1201"/>
                </a:lnTo>
                <a:lnTo>
                  <a:pt x="659" y="1186"/>
                </a:lnTo>
                <a:lnTo>
                  <a:pt x="657" y="1171"/>
                </a:lnTo>
                <a:lnTo>
                  <a:pt x="654" y="1156"/>
                </a:lnTo>
                <a:lnTo>
                  <a:pt x="650" y="1143"/>
                </a:lnTo>
                <a:close/>
                <a:moveTo>
                  <a:pt x="771" y="1281"/>
                </a:moveTo>
                <a:lnTo>
                  <a:pt x="779" y="1299"/>
                </a:lnTo>
                <a:lnTo>
                  <a:pt x="788" y="1317"/>
                </a:lnTo>
                <a:lnTo>
                  <a:pt x="816" y="1392"/>
                </a:lnTo>
                <a:lnTo>
                  <a:pt x="839" y="1465"/>
                </a:lnTo>
                <a:lnTo>
                  <a:pt x="855" y="1537"/>
                </a:lnTo>
                <a:lnTo>
                  <a:pt x="833" y="1563"/>
                </a:lnTo>
                <a:lnTo>
                  <a:pt x="810" y="1591"/>
                </a:lnTo>
                <a:lnTo>
                  <a:pt x="789" y="1621"/>
                </a:lnTo>
                <a:lnTo>
                  <a:pt x="773" y="1650"/>
                </a:lnTo>
                <a:lnTo>
                  <a:pt x="759" y="1672"/>
                </a:lnTo>
                <a:lnTo>
                  <a:pt x="743" y="1692"/>
                </a:lnTo>
                <a:lnTo>
                  <a:pt x="726" y="1705"/>
                </a:lnTo>
                <a:lnTo>
                  <a:pt x="711" y="1716"/>
                </a:lnTo>
                <a:lnTo>
                  <a:pt x="696" y="1722"/>
                </a:lnTo>
                <a:lnTo>
                  <a:pt x="687" y="1725"/>
                </a:lnTo>
                <a:lnTo>
                  <a:pt x="683" y="1725"/>
                </a:lnTo>
                <a:lnTo>
                  <a:pt x="686" y="1722"/>
                </a:lnTo>
                <a:lnTo>
                  <a:pt x="692" y="1714"/>
                </a:lnTo>
                <a:lnTo>
                  <a:pt x="699" y="1696"/>
                </a:lnTo>
                <a:lnTo>
                  <a:pt x="707" y="1669"/>
                </a:lnTo>
                <a:lnTo>
                  <a:pt x="716" y="1635"/>
                </a:lnTo>
                <a:lnTo>
                  <a:pt x="725" y="1593"/>
                </a:lnTo>
                <a:lnTo>
                  <a:pt x="735" y="1545"/>
                </a:lnTo>
                <a:lnTo>
                  <a:pt x="744" y="1491"/>
                </a:lnTo>
                <a:lnTo>
                  <a:pt x="753" y="1432"/>
                </a:lnTo>
                <a:lnTo>
                  <a:pt x="762" y="1371"/>
                </a:lnTo>
                <a:lnTo>
                  <a:pt x="770" y="1305"/>
                </a:lnTo>
                <a:lnTo>
                  <a:pt x="770" y="1293"/>
                </a:lnTo>
                <a:lnTo>
                  <a:pt x="771" y="1281"/>
                </a:lnTo>
                <a:close/>
                <a:moveTo>
                  <a:pt x="875" y="1674"/>
                </a:moveTo>
                <a:lnTo>
                  <a:pt x="875" y="1704"/>
                </a:lnTo>
                <a:lnTo>
                  <a:pt x="875" y="1740"/>
                </a:lnTo>
                <a:lnTo>
                  <a:pt x="873" y="1782"/>
                </a:lnTo>
                <a:lnTo>
                  <a:pt x="870" y="1828"/>
                </a:lnTo>
                <a:lnTo>
                  <a:pt x="848" y="1831"/>
                </a:lnTo>
                <a:lnTo>
                  <a:pt x="822" y="1834"/>
                </a:lnTo>
                <a:lnTo>
                  <a:pt x="797" y="1839"/>
                </a:lnTo>
                <a:lnTo>
                  <a:pt x="773" y="1845"/>
                </a:lnTo>
                <a:lnTo>
                  <a:pt x="753" y="1849"/>
                </a:lnTo>
                <a:lnTo>
                  <a:pt x="738" y="1852"/>
                </a:lnTo>
                <a:lnTo>
                  <a:pt x="731" y="1854"/>
                </a:lnTo>
                <a:lnTo>
                  <a:pt x="735" y="1851"/>
                </a:lnTo>
                <a:lnTo>
                  <a:pt x="744" y="1840"/>
                </a:lnTo>
                <a:lnTo>
                  <a:pt x="753" y="1825"/>
                </a:lnTo>
                <a:lnTo>
                  <a:pt x="765" y="1807"/>
                </a:lnTo>
                <a:lnTo>
                  <a:pt x="777" y="1788"/>
                </a:lnTo>
                <a:lnTo>
                  <a:pt x="791" y="1768"/>
                </a:lnTo>
                <a:lnTo>
                  <a:pt x="801" y="1747"/>
                </a:lnTo>
                <a:lnTo>
                  <a:pt x="812" y="1729"/>
                </a:lnTo>
                <a:lnTo>
                  <a:pt x="819" y="1714"/>
                </a:lnTo>
                <a:lnTo>
                  <a:pt x="824" y="1704"/>
                </a:lnTo>
                <a:lnTo>
                  <a:pt x="827" y="1693"/>
                </a:lnTo>
                <a:lnTo>
                  <a:pt x="833" y="1675"/>
                </a:lnTo>
                <a:lnTo>
                  <a:pt x="839" y="1651"/>
                </a:lnTo>
                <a:lnTo>
                  <a:pt x="846" y="1626"/>
                </a:lnTo>
                <a:lnTo>
                  <a:pt x="854" y="1599"/>
                </a:lnTo>
                <a:lnTo>
                  <a:pt x="861" y="1573"/>
                </a:lnTo>
                <a:lnTo>
                  <a:pt x="867" y="1611"/>
                </a:lnTo>
                <a:lnTo>
                  <a:pt x="872" y="1644"/>
                </a:lnTo>
                <a:lnTo>
                  <a:pt x="875" y="1674"/>
                </a:lnTo>
                <a:close/>
                <a:moveTo>
                  <a:pt x="683" y="1977"/>
                </a:moveTo>
                <a:lnTo>
                  <a:pt x="686" y="1975"/>
                </a:lnTo>
                <a:lnTo>
                  <a:pt x="695" y="1972"/>
                </a:lnTo>
                <a:lnTo>
                  <a:pt x="708" y="1966"/>
                </a:lnTo>
                <a:lnTo>
                  <a:pt x="725" y="1960"/>
                </a:lnTo>
                <a:lnTo>
                  <a:pt x="743" y="1953"/>
                </a:lnTo>
                <a:lnTo>
                  <a:pt x="758" y="1944"/>
                </a:lnTo>
                <a:lnTo>
                  <a:pt x="771" y="1936"/>
                </a:lnTo>
                <a:lnTo>
                  <a:pt x="782" y="1929"/>
                </a:lnTo>
                <a:lnTo>
                  <a:pt x="791" y="1921"/>
                </a:lnTo>
                <a:lnTo>
                  <a:pt x="806" y="1912"/>
                </a:lnTo>
                <a:lnTo>
                  <a:pt x="825" y="1900"/>
                </a:lnTo>
                <a:lnTo>
                  <a:pt x="846" y="1887"/>
                </a:lnTo>
                <a:lnTo>
                  <a:pt x="867" y="1875"/>
                </a:lnTo>
                <a:lnTo>
                  <a:pt x="861" y="1935"/>
                </a:lnTo>
                <a:lnTo>
                  <a:pt x="854" y="1993"/>
                </a:lnTo>
                <a:lnTo>
                  <a:pt x="845" y="2046"/>
                </a:lnTo>
                <a:lnTo>
                  <a:pt x="824" y="2037"/>
                </a:lnTo>
                <a:lnTo>
                  <a:pt x="801" y="2028"/>
                </a:lnTo>
                <a:lnTo>
                  <a:pt x="779" y="2017"/>
                </a:lnTo>
                <a:lnTo>
                  <a:pt x="755" y="2007"/>
                </a:lnTo>
                <a:lnTo>
                  <a:pt x="732" y="1998"/>
                </a:lnTo>
                <a:lnTo>
                  <a:pt x="713" y="1989"/>
                </a:lnTo>
                <a:lnTo>
                  <a:pt x="696" y="1983"/>
                </a:lnTo>
                <a:lnTo>
                  <a:pt x="686" y="1978"/>
                </a:lnTo>
                <a:lnTo>
                  <a:pt x="683" y="1977"/>
                </a:lnTo>
                <a:close/>
                <a:moveTo>
                  <a:pt x="839" y="2076"/>
                </a:moveTo>
                <a:lnTo>
                  <a:pt x="833" y="2098"/>
                </a:lnTo>
                <a:lnTo>
                  <a:pt x="827" y="2118"/>
                </a:lnTo>
                <a:lnTo>
                  <a:pt x="818" y="2136"/>
                </a:lnTo>
                <a:lnTo>
                  <a:pt x="804" y="2157"/>
                </a:lnTo>
                <a:lnTo>
                  <a:pt x="788" y="2181"/>
                </a:lnTo>
                <a:lnTo>
                  <a:pt x="767" y="2206"/>
                </a:lnTo>
                <a:lnTo>
                  <a:pt x="744" y="2232"/>
                </a:lnTo>
                <a:lnTo>
                  <a:pt x="731" y="2215"/>
                </a:lnTo>
                <a:lnTo>
                  <a:pt x="714" y="2199"/>
                </a:lnTo>
                <a:lnTo>
                  <a:pt x="695" y="2181"/>
                </a:lnTo>
                <a:lnTo>
                  <a:pt x="675" y="2161"/>
                </a:lnTo>
                <a:lnTo>
                  <a:pt x="656" y="2145"/>
                </a:lnTo>
                <a:lnTo>
                  <a:pt x="636" y="2128"/>
                </a:lnTo>
                <a:lnTo>
                  <a:pt x="620" y="2115"/>
                </a:lnTo>
                <a:lnTo>
                  <a:pt x="608" y="2104"/>
                </a:lnTo>
                <a:lnTo>
                  <a:pt x="599" y="2097"/>
                </a:lnTo>
                <a:lnTo>
                  <a:pt x="596" y="2094"/>
                </a:lnTo>
                <a:lnTo>
                  <a:pt x="600" y="2094"/>
                </a:lnTo>
                <a:lnTo>
                  <a:pt x="614" y="2094"/>
                </a:lnTo>
                <a:lnTo>
                  <a:pt x="633" y="2092"/>
                </a:lnTo>
                <a:lnTo>
                  <a:pt x="659" y="2092"/>
                </a:lnTo>
                <a:lnTo>
                  <a:pt x="689" y="2089"/>
                </a:lnTo>
                <a:lnTo>
                  <a:pt x="720" y="2088"/>
                </a:lnTo>
                <a:lnTo>
                  <a:pt x="752" y="2086"/>
                </a:lnTo>
                <a:lnTo>
                  <a:pt x="783" y="2083"/>
                </a:lnTo>
                <a:lnTo>
                  <a:pt x="813" y="2080"/>
                </a:lnTo>
                <a:lnTo>
                  <a:pt x="839" y="2076"/>
                </a:lnTo>
                <a:close/>
                <a:moveTo>
                  <a:pt x="731" y="2481"/>
                </a:moveTo>
                <a:lnTo>
                  <a:pt x="744" y="2485"/>
                </a:lnTo>
                <a:lnTo>
                  <a:pt x="767" y="2488"/>
                </a:lnTo>
                <a:lnTo>
                  <a:pt x="795" y="2491"/>
                </a:lnTo>
                <a:lnTo>
                  <a:pt x="830" y="2493"/>
                </a:lnTo>
                <a:lnTo>
                  <a:pt x="866" y="2494"/>
                </a:lnTo>
                <a:lnTo>
                  <a:pt x="903" y="2496"/>
                </a:lnTo>
                <a:lnTo>
                  <a:pt x="939" y="2496"/>
                </a:lnTo>
                <a:lnTo>
                  <a:pt x="915" y="2515"/>
                </a:lnTo>
                <a:lnTo>
                  <a:pt x="893" y="2532"/>
                </a:lnTo>
                <a:lnTo>
                  <a:pt x="872" y="2547"/>
                </a:lnTo>
                <a:lnTo>
                  <a:pt x="854" y="2559"/>
                </a:lnTo>
                <a:lnTo>
                  <a:pt x="840" y="2569"/>
                </a:lnTo>
                <a:lnTo>
                  <a:pt x="830" y="2577"/>
                </a:lnTo>
                <a:lnTo>
                  <a:pt x="821" y="2583"/>
                </a:lnTo>
                <a:lnTo>
                  <a:pt x="806" y="2590"/>
                </a:lnTo>
                <a:lnTo>
                  <a:pt x="788" y="2598"/>
                </a:lnTo>
                <a:lnTo>
                  <a:pt x="779" y="2581"/>
                </a:lnTo>
                <a:lnTo>
                  <a:pt x="768" y="2562"/>
                </a:lnTo>
                <a:lnTo>
                  <a:pt x="759" y="2542"/>
                </a:lnTo>
                <a:lnTo>
                  <a:pt x="750" y="2524"/>
                </a:lnTo>
                <a:lnTo>
                  <a:pt x="741" y="2508"/>
                </a:lnTo>
                <a:lnTo>
                  <a:pt x="735" y="2494"/>
                </a:lnTo>
                <a:lnTo>
                  <a:pt x="731" y="2485"/>
                </a:lnTo>
                <a:lnTo>
                  <a:pt x="731" y="2481"/>
                </a:lnTo>
                <a:close/>
                <a:moveTo>
                  <a:pt x="569" y="2652"/>
                </a:moveTo>
                <a:lnTo>
                  <a:pt x="584" y="2638"/>
                </a:lnTo>
                <a:lnTo>
                  <a:pt x="596" y="2622"/>
                </a:lnTo>
                <a:lnTo>
                  <a:pt x="603" y="2602"/>
                </a:lnTo>
                <a:lnTo>
                  <a:pt x="609" y="2583"/>
                </a:lnTo>
                <a:lnTo>
                  <a:pt x="612" y="2563"/>
                </a:lnTo>
                <a:lnTo>
                  <a:pt x="614" y="2547"/>
                </a:lnTo>
                <a:lnTo>
                  <a:pt x="614" y="2533"/>
                </a:lnTo>
                <a:lnTo>
                  <a:pt x="614" y="2524"/>
                </a:lnTo>
                <a:lnTo>
                  <a:pt x="620" y="2530"/>
                </a:lnTo>
                <a:lnTo>
                  <a:pt x="632" y="2539"/>
                </a:lnTo>
                <a:lnTo>
                  <a:pt x="648" y="2550"/>
                </a:lnTo>
                <a:lnTo>
                  <a:pt x="669" y="2562"/>
                </a:lnTo>
                <a:lnTo>
                  <a:pt x="692" y="2574"/>
                </a:lnTo>
                <a:lnTo>
                  <a:pt x="716" y="2586"/>
                </a:lnTo>
                <a:lnTo>
                  <a:pt x="740" y="2599"/>
                </a:lnTo>
                <a:lnTo>
                  <a:pt x="762" y="2610"/>
                </a:lnTo>
                <a:lnTo>
                  <a:pt x="737" y="2622"/>
                </a:lnTo>
                <a:lnTo>
                  <a:pt x="711" y="2634"/>
                </a:lnTo>
                <a:lnTo>
                  <a:pt x="687" y="2646"/>
                </a:lnTo>
                <a:lnTo>
                  <a:pt x="669" y="2659"/>
                </a:lnTo>
                <a:lnTo>
                  <a:pt x="656" y="2671"/>
                </a:lnTo>
                <a:lnTo>
                  <a:pt x="650" y="2685"/>
                </a:lnTo>
                <a:lnTo>
                  <a:pt x="648" y="2692"/>
                </a:lnTo>
                <a:lnTo>
                  <a:pt x="645" y="2704"/>
                </a:lnTo>
                <a:lnTo>
                  <a:pt x="639" y="2718"/>
                </a:lnTo>
                <a:lnTo>
                  <a:pt x="614" y="2694"/>
                </a:lnTo>
                <a:lnTo>
                  <a:pt x="590" y="2671"/>
                </a:lnTo>
                <a:lnTo>
                  <a:pt x="569" y="2652"/>
                </a:lnTo>
                <a:close/>
                <a:moveTo>
                  <a:pt x="474" y="2760"/>
                </a:moveTo>
                <a:lnTo>
                  <a:pt x="458" y="2758"/>
                </a:lnTo>
                <a:lnTo>
                  <a:pt x="437" y="2758"/>
                </a:lnTo>
                <a:lnTo>
                  <a:pt x="416" y="2757"/>
                </a:lnTo>
                <a:lnTo>
                  <a:pt x="395" y="2757"/>
                </a:lnTo>
                <a:lnTo>
                  <a:pt x="377" y="2757"/>
                </a:lnTo>
                <a:lnTo>
                  <a:pt x="365" y="2757"/>
                </a:lnTo>
                <a:lnTo>
                  <a:pt x="360" y="2757"/>
                </a:lnTo>
                <a:lnTo>
                  <a:pt x="360" y="2748"/>
                </a:lnTo>
                <a:lnTo>
                  <a:pt x="360" y="2737"/>
                </a:lnTo>
                <a:lnTo>
                  <a:pt x="360" y="2724"/>
                </a:lnTo>
                <a:lnTo>
                  <a:pt x="363" y="2709"/>
                </a:lnTo>
                <a:lnTo>
                  <a:pt x="366" y="2695"/>
                </a:lnTo>
                <a:lnTo>
                  <a:pt x="372" y="2685"/>
                </a:lnTo>
                <a:lnTo>
                  <a:pt x="381" y="2677"/>
                </a:lnTo>
                <a:lnTo>
                  <a:pt x="392" y="2674"/>
                </a:lnTo>
                <a:lnTo>
                  <a:pt x="414" y="2673"/>
                </a:lnTo>
                <a:lnTo>
                  <a:pt x="434" y="2671"/>
                </a:lnTo>
                <a:lnTo>
                  <a:pt x="455" y="2671"/>
                </a:lnTo>
                <a:lnTo>
                  <a:pt x="474" y="2676"/>
                </a:lnTo>
                <a:lnTo>
                  <a:pt x="494" y="2686"/>
                </a:lnTo>
                <a:lnTo>
                  <a:pt x="507" y="2698"/>
                </a:lnTo>
                <a:lnTo>
                  <a:pt x="522" y="2713"/>
                </a:lnTo>
                <a:lnTo>
                  <a:pt x="540" y="2731"/>
                </a:lnTo>
                <a:lnTo>
                  <a:pt x="557" y="2751"/>
                </a:lnTo>
                <a:lnTo>
                  <a:pt x="575" y="2769"/>
                </a:lnTo>
                <a:lnTo>
                  <a:pt x="591" y="2785"/>
                </a:lnTo>
                <a:lnTo>
                  <a:pt x="606" y="2799"/>
                </a:lnTo>
                <a:lnTo>
                  <a:pt x="606" y="2799"/>
                </a:lnTo>
                <a:lnTo>
                  <a:pt x="606" y="2799"/>
                </a:lnTo>
                <a:lnTo>
                  <a:pt x="606" y="2799"/>
                </a:lnTo>
                <a:lnTo>
                  <a:pt x="606" y="2799"/>
                </a:lnTo>
                <a:lnTo>
                  <a:pt x="606" y="2799"/>
                </a:lnTo>
                <a:lnTo>
                  <a:pt x="606" y="2799"/>
                </a:lnTo>
                <a:lnTo>
                  <a:pt x="587" y="2791"/>
                </a:lnTo>
                <a:lnTo>
                  <a:pt x="561" y="2784"/>
                </a:lnTo>
                <a:lnTo>
                  <a:pt x="536" y="2775"/>
                </a:lnTo>
                <a:lnTo>
                  <a:pt x="512" y="2769"/>
                </a:lnTo>
                <a:lnTo>
                  <a:pt x="489" y="2763"/>
                </a:lnTo>
                <a:lnTo>
                  <a:pt x="474" y="2760"/>
                </a:lnTo>
                <a:close/>
                <a:moveTo>
                  <a:pt x="344" y="2889"/>
                </a:moveTo>
                <a:lnTo>
                  <a:pt x="348" y="2877"/>
                </a:lnTo>
                <a:lnTo>
                  <a:pt x="356" y="2865"/>
                </a:lnTo>
                <a:lnTo>
                  <a:pt x="366" y="2851"/>
                </a:lnTo>
                <a:lnTo>
                  <a:pt x="378" y="2839"/>
                </a:lnTo>
                <a:lnTo>
                  <a:pt x="392" y="2829"/>
                </a:lnTo>
                <a:lnTo>
                  <a:pt x="402" y="2820"/>
                </a:lnTo>
                <a:lnTo>
                  <a:pt x="410" y="2814"/>
                </a:lnTo>
                <a:lnTo>
                  <a:pt x="413" y="2812"/>
                </a:lnTo>
                <a:lnTo>
                  <a:pt x="432" y="2814"/>
                </a:lnTo>
                <a:lnTo>
                  <a:pt x="452" y="2818"/>
                </a:lnTo>
                <a:lnTo>
                  <a:pt x="471" y="2826"/>
                </a:lnTo>
                <a:lnTo>
                  <a:pt x="489" y="2835"/>
                </a:lnTo>
                <a:lnTo>
                  <a:pt x="503" y="2848"/>
                </a:lnTo>
                <a:lnTo>
                  <a:pt x="513" y="2863"/>
                </a:lnTo>
                <a:lnTo>
                  <a:pt x="516" y="2883"/>
                </a:lnTo>
                <a:lnTo>
                  <a:pt x="516" y="2905"/>
                </a:lnTo>
                <a:lnTo>
                  <a:pt x="518" y="2934"/>
                </a:lnTo>
                <a:lnTo>
                  <a:pt x="519" y="2964"/>
                </a:lnTo>
                <a:lnTo>
                  <a:pt x="521" y="2992"/>
                </a:lnTo>
                <a:lnTo>
                  <a:pt x="522" y="3019"/>
                </a:lnTo>
                <a:lnTo>
                  <a:pt x="524" y="3040"/>
                </a:lnTo>
                <a:lnTo>
                  <a:pt x="524" y="3052"/>
                </a:lnTo>
                <a:lnTo>
                  <a:pt x="524" y="3063"/>
                </a:lnTo>
                <a:lnTo>
                  <a:pt x="524" y="3075"/>
                </a:lnTo>
                <a:lnTo>
                  <a:pt x="527" y="3084"/>
                </a:lnTo>
                <a:lnTo>
                  <a:pt x="531" y="3091"/>
                </a:lnTo>
                <a:lnTo>
                  <a:pt x="542" y="3096"/>
                </a:lnTo>
                <a:lnTo>
                  <a:pt x="546" y="3097"/>
                </a:lnTo>
                <a:lnTo>
                  <a:pt x="542" y="3099"/>
                </a:lnTo>
                <a:lnTo>
                  <a:pt x="531" y="3099"/>
                </a:lnTo>
                <a:lnTo>
                  <a:pt x="516" y="3097"/>
                </a:lnTo>
                <a:lnTo>
                  <a:pt x="497" y="3094"/>
                </a:lnTo>
                <a:lnTo>
                  <a:pt x="476" y="3087"/>
                </a:lnTo>
                <a:lnTo>
                  <a:pt x="455" y="3076"/>
                </a:lnTo>
                <a:lnTo>
                  <a:pt x="434" y="3060"/>
                </a:lnTo>
                <a:lnTo>
                  <a:pt x="413" y="3037"/>
                </a:lnTo>
                <a:lnTo>
                  <a:pt x="399" y="3016"/>
                </a:lnTo>
                <a:lnTo>
                  <a:pt x="390" y="2998"/>
                </a:lnTo>
                <a:lnTo>
                  <a:pt x="386" y="2982"/>
                </a:lnTo>
                <a:lnTo>
                  <a:pt x="381" y="2970"/>
                </a:lnTo>
                <a:lnTo>
                  <a:pt x="377" y="2962"/>
                </a:lnTo>
                <a:lnTo>
                  <a:pt x="365" y="2950"/>
                </a:lnTo>
                <a:lnTo>
                  <a:pt x="354" y="2931"/>
                </a:lnTo>
                <a:lnTo>
                  <a:pt x="347" y="2910"/>
                </a:lnTo>
                <a:lnTo>
                  <a:pt x="344" y="2889"/>
                </a:lnTo>
                <a:close/>
                <a:moveTo>
                  <a:pt x="293" y="2953"/>
                </a:moveTo>
                <a:lnTo>
                  <a:pt x="288" y="2965"/>
                </a:lnTo>
                <a:lnTo>
                  <a:pt x="281" y="2974"/>
                </a:lnTo>
                <a:lnTo>
                  <a:pt x="267" y="2977"/>
                </a:lnTo>
                <a:lnTo>
                  <a:pt x="255" y="2974"/>
                </a:lnTo>
                <a:lnTo>
                  <a:pt x="248" y="2965"/>
                </a:lnTo>
                <a:lnTo>
                  <a:pt x="243" y="2953"/>
                </a:lnTo>
                <a:lnTo>
                  <a:pt x="248" y="2941"/>
                </a:lnTo>
                <a:lnTo>
                  <a:pt x="255" y="2932"/>
                </a:lnTo>
                <a:lnTo>
                  <a:pt x="267" y="2929"/>
                </a:lnTo>
                <a:lnTo>
                  <a:pt x="281" y="2932"/>
                </a:lnTo>
                <a:lnTo>
                  <a:pt x="288" y="2941"/>
                </a:lnTo>
                <a:lnTo>
                  <a:pt x="293" y="2953"/>
                </a:lnTo>
                <a:close/>
                <a:moveTo>
                  <a:pt x="233" y="2595"/>
                </a:moveTo>
                <a:lnTo>
                  <a:pt x="239" y="2574"/>
                </a:lnTo>
                <a:lnTo>
                  <a:pt x="252" y="2553"/>
                </a:lnTo>
                <a:lnTo>
                  <a:pt x="272" y="2535"/>
                </a:lnTo>
                <a:lnTo>
                  <a:pt x="294" y="2518"/>
                </a:lnTo>
                <a:lnTo>
                  <a:pt x="318" y="2505"/>
                </a:lnTo>
                <a:lnTo>
                  <a:pt x="342" y="2493"/>
                </a:lnTo>
                <a:lnTo>
                  <a:pt x="363" y="2485"/>
                </a:lnTo>
                <a:lnTo>
                  <a:pt x="383" y="2481"/>
                </a:lnTo>
                <a:lnTo>
                  <a:pt x="401" y="2481"/>
                </a:lnTo>
                <a:lnTo>
                  <a:pt x="422" y="2482"/>
                </a:lnTo>
                <a:lnTo>
                  <a:pt x="446" y="2487"/>
                </a:lnTo>
                <a:lnTo>
                  <a:pt x="470" y="2494"/>
                </a:lnTo>
                <a:lnTo>
                  <a:pt x="492" y="2505"/>
                </a:lnTo>
                <a:lnTo>
                  <a:pt x="512" y="2518"/>
                </a:lnTo>
                <a:lnTo>
                  <a:pt x="527" y="2535"/>
                </a:lnTo>
                <a:lnTo>
                  <a:pt x="536" y="2553"/>
                </a:lnTo>
                <a:lnTo>
                  <a:pt x="537" y="2571"/>
                </a:lnTo>
                <a:lnTo>
                  <a:pt x="534" y="2586"/>
                </a:lnTo>
                <a:lnTo>
                  <a:pt x="528" y="2596"/>
                </a:lnTo>
                <a:lnTo>
                  <a:pt x="521" y="2604"/>
                </a:lnTo>
                <a:lnTo>
                  <a:pt x="512" y="2608"/>
                </a:lnTo>
                <a:lnTo>
                  <a:pt x="504" y="2611"/>
                </a:lnTo>
                <a:lnTo>
                  <a:pt x="498" y="2613"/>
                </a:lnTo>
                <a:lnTo>
                  <a:pt x="497" y="2613"/>
                </a:lnTo>
                <a:lnTo>
                  <a:pt x="495" y="2608"/>
                </a:lnTo>
                <a:lnTo>
                  <a:pt x="495" y="2596"/>
                </a:lnTo>
                <a:lnTo>
                  <a:pt x="492" y="2581"/>
                </a:lnTo>
                <a:lnTo>
                  <a:pt x="488" y="2568"/>
                </a:lnTo>
                <a:lnTo>
                  <a:pt x="482" y="2559"/>
                </a:lnTo>
                <a:lnTo>
                  <a:pt x="465" y="2553"/>
                </a:lnTo>
                <a:lnTo>
                  <a:pt x="447" y="2550"/>
                </a:lnTo>
                <a:lnTo>
                  <a:pt x="431" y="2550"/>
                </a:lnTo>
                <a:lnTo>
                  <a:pt x="416" y="2556"/>
                </a:lnTo>
                <a:lnTo>
                  <a:pt x="402" y="2565"/>
                </a:lnTo>
                <a:lnTo>
                  <a:pt x="395" y="2578"/>
                </a:lnTo>
                <a:lnTo>
                  <a:pt x="392" y="2595"/>
                </a:lnTo>
                <a:lnTo>
                  <a:pt x="393" y="2605"/>
                </a:lnTo>
                <a:lnTo>
                  <a:pt x="396" y="2616"/>
                </a:lnTo>
                <a:lnTo>
                  <a:pt x="377" y="2623"/>
                </a:lnTo>
                <a:lnTo>
                  <a:pt x="359" y="2637"/>
                </a:lnTo>
                <a:lnTo>
                  <a:pt x="344" y="2653"/>
                </a:lnTo>
                <a:lnTo>
                  <a:pt x="330" y="2673"/>
                </a:lnTo>
                <a:lnTo>
                  <a:pt x="321" y="2691"/>
                </a:lnTo>
                <a:lnTo>
                  <a:pt x="314" y="2707"/>
                </a:lnTo>
                <a:lnTo>
                  <a:pt x="309" y="2718"/>
                </a:lnTo>
                <a:lnTo>
                  <a:pt x="308" y="2722"/>
                </a:lnTo>
                <a:lnTo>
                  <a:pt x="234" y="2709"/>
                </a:lnTo>
                <a:lnTo>
                  <a:pt x="239" y="2704"/>
                </a:lnTo>
                <a:lnTo>
                  <a:pt x="242" y="2698"/>
                </a:lnTo>
                <a:lnTo>
                  <a:pt x="243" y="2694"/>
                </a:lnTo>
                <a:lnTo>
                  <a:pt x="245" y="2691"/>
                </a:lnTo>
                <a:lnTo>
                  <a:pt x="243" y="2682"/>
                </a:lnTo>
                <a:lnTo>
                  <a:pt x="240" y="2665"/>
                </a:lnTo>
                <a:lnTo>
                  <a:pt x="237" y="2646"/>
                </a:lnTo>
                <a:lnTo>
                  <a:pt x="234" y="2626"/>
                </a:lnTo>
                <a:lnTo>
                  <a:pt x="233" y="2608"/>
                </a:lnTo>
                <a:lnTo>
                  <a:pt x="233" y="2595"/>
                </a:lnTo>
                <a:close/>
                <a:moveTo>
                  <a:pt x="177" y="3031"/>
                </a:moveTo>
                <a:lnTo>
                  <a:pt x="164" y="3028"/>
                </a:lnTo>
                <a:lnTo>
                  <a:pt x="156" y="3019"/>
                </a:lnTo>
                <a:lnTo>
                  <a:pt x="152" y="3006"/>
                </a:lnTo>
                <a:lnTo>
                  <a:pt x="156" y="2992"/>
                </a:lnTo>
                <a:lnTo>
                  <a:pt x="164" y="2983"/>
                </a:lnTo>
                <a:lnTo>
                  <a:pt x="177" y="2980"/>
                </a:lnTo>
                <a:lnTo>
                  <a:pt x="189" y="2983"/>
                </a:lnTo>
                <a:lnTo>
                  <a:pt x="198" y="2992"/>
                </a:lnTo>
                <a:lnTo>
                  <a:pt x="201" y="3006"/>
                </a:lnTo>
                <a:lnTo>
                  <a:pt x="198" y="3019"/>
                </a:lnTo>
                <a:lnTo>
                  <a:pt x="189" y="3028"/>
                </a:lnTo>
                <a:lnTo>
                  <a:pt x="177" y="3031"/>
                </a:lnTo>
                <a:close/>
                <a:moveTo>
                  <a:pt x="276" y="3024"/>
                </a:moveTo>
                <a:lnTo>
                  <a:pt x="279" y="3025"/>
                </a:lnTo>
                <a:lnTo>
                  <a:pt x="287" y="3027"/>
                </a:lnTo>
                <a:lnTo>
                  <a:pt x="297" y="3031"/>
                </a:lnTo>
                <a:lnTo>
                  <a:pt x="311" y="3037"/>
                </a:lnTo>
                <a:lnTo>
                  <a:pt x="324" y="3046"/>
                </a:lnTo>
                <a:lnTo>
                  <a:pt x="338" y="3057"/>
                </a:lnTo>
                <a:lnTo>
                  <a:pt x="348" y="3072"/>
                </a:lnTo>
                <a:lnTo>
                  <a:pt x="356" y="3090"/>
                </a:lnTo>
                <a:lnTo>
                  <a:pt x="359" y="3112"/>
                </a:lnTo>
                <a:lnTo>
                  <a:pt x="354" y="3147"/>
                </a:lnTo>
                <a:lnTo>
                  <a:pt x="342" y="3178"/>
                </a:lnTo>
                <a:lnTo>
                  <a:pt x="327" y="3205"/>
                </a:lnTo>
                <a:lnTo>
                  <a:pt x="309" y="3228"/>
                </a:lnTo>
                <a:lnTo>
                  <a:pt x="291" y="3243"/>
                </a:lnTo>
                <a:lnTo>
                  <a:pt x="275" y="3252"/>
                </a:lnTo>
                <a:lnTo>
                  <a:pt x="261" y="3253"/>
                </a:lnTo>
                <a:lnTo>
                  <a:pt x="246" y="3247"/>
                </a:lnTo>
                <a:lnTo>
                  <a:pt x="233" y="3235"/>
                </a:lnTo>
                <a:lnTo>
                  <a:pt x="218" y="3220"/>
                </a:lnTo>
                <a:lnTo>
                  <a:pt x="206" y="3202"/>
                </a:lnTo>
                <a:lnTo>
                  <a:pt x="195" y="3181"/>
                </a:lnTo>
                <a:lnTo>
                  <a:pt x="189" y="3160"/>
                </a:lnTo>
                <a:lnTo>
                  <a:pt x="186" y="3138"/>
                </a:lnTo>
                <a:lnTo>
                  <a:pt x="189" y="3111"/>
                </a:lnTo>
                <a:lnTo>
                  <a:pt x="198" y="3084"/>
                </a:lnTo>
                <a:lnTo>
                  <a:pt x="212" y="3061"/>
                </a:lnTo>
                <a:lnTo>
                  <a:pt x="231" y="3043"/>
                </a:lnTo>
                <a:lnTo>
                  <a:pt x="252" y="3031"/>
                </a:lnTo>
                <a:lnTo>
                  <a:pt x="276" y="3024"/>
                </a:lnTo>
                <a:close/>
                <a:moveTo>
                  <a:pt x="1059" y="2331"/>
                </a:moveTo>
                <a:lnTo>
                  <a:pt x="1046" y="2362"/>
                </a:lnTo>
                <a:lnTo>
                  <a:pt x="1034" y="2388"/>
                </a:lnTo>
                <a:lnTo>
                  <a:pt x="1017" y="2415"/>
                </a:lnTo>
                <a:lnTo>
                  <a:pt x="998" y="2440"/>
                </a:lnTo>
                <a:lnTo>
                  <a:pt x="974" y="2466"/>
                </a:lnTo>
                <a:lnTo>
                  <a:pt x="951" y="2458"/>
                </a:lnTo>
                <a:lnTo>
                  <a:pt x="929" y="2451"/>
                </a:lnTo>
                <a:lnTo>
                  <a:pt x="905" y="2443"/>
                </a:lnTo>
                <a:lnTo>
                  <a:pt x="884" y="2434"/>
                </a:lnTo>
                <a:lnTo>
                  <a:pt x="864" y="2428"/>
                </a:lnTo>
                <a:lnTo>
                  <a:pt x="849" y="2421"/>
                </a:lnTo>
                <a:lnTo>
                  <a:pt x="839" y="2415"/>
                </a:lnTo>
                <a:lnTo>
                  <a:pt x="833" y="2410"/>
                </a:lnTo>
                <a:lnTo>
                  <a:pt x="834" y="2407"/>
                </a:lnTo>
                <a:lnTo>
                  <a:pt x="845" y="2406"/>
                </a:lnTo>
                <a:lnTo>
                  <a:pt x="863" y="2404"/>
                </a:lnTo>
                <a:lnTo>
                  <a:pt x="885" y="2398"/>
                </a:lnTo>
                <a:lnTo>
                  <a:pt x="911" y="2391"/>
                </a:lnTo>
                <a:lnTo>
                  <a:pt x="939" y="2380"/>
                </a:lnTo>
                <a:lnTo>
                  <a:pt x="969" y="2368"/>
                </a:lnTo>
                <a:lnTo>
                  <a:pt x="1001" y="2356"/>
                </a:lnTo>
                <a:lnTo>
                  <a:pt x="1031" y="2343"/>
                </a:lnTo>
                <a:lnTo>
                  <a:pt x="1059" y="2331"/>
                </a:lnTo>
                <a:close/>
                <a:moveTo>
                  <a:pt x="948" y="1638"/>
                </a:moveTo>
                <a:lnTo>
                  <a:pt x="965" y="1650"/>
                </a:lnTo>
                <a:lnTo>
                  <a:pt x="981" y="1659"/>
                </a:lnTo>
                <a:lnTo>
                  <a:pt x="998" y="1662"/>
                </a:lnTo>
                <a:lnTo>
                  <a:pt x="1016" y="1662"/>
                </a:lnTo>
                <a:lnTo>
                  <a:pt x="1029" y="1656"/>
                </a:lnTo>
                <a:lnTo>
                  <a:pt x="1037" y="1647"/>
                </a:lnTo>
                <a:lnTo>
                  <a:pt x="1041" y="1636"/>
                </a:lnTo>
                <a:lnTo>
                  <a:pt x="1043" y="1626"/>
                </a:lnTo>
                <a:lnTo>
                  <a:pt x="1041" y="1614"/>
                </a:lnTo>
                <a:lnTo>
                  <a:pt x="1037" y="1602"/>
                </a:lnTo>
                <a:lnTo>
                  <a:pt x="1031" y="1593"/>
                </a:lnTo>
                <a:lnTo>
                  <a:pt x="1025" y="1590"/>
                </a:lnTo>
                <a:lnTo>
                  <a:pt x="1017" y="1590"/>
                </a:lnTo>
                <a:lnTo>
                  <a:pt x="1010" y="1588"/>
                </a:lnTo>
                <a:lnTo>
                  <a:pt x="1001" y="1587"/>
                </a:lnTo>
                <a:lnTo>
                  <a:pt x="995" y="1585"/>
                </a:lnTo>
                <a:lnTo>
                  <a:pt x="990" y="1579"/>
                </a:lnTo>
                <a:lnTo>
                  <a:pt x="989" y="1569"/>
                </a:lnTo>
                <a:lnTo>
                  <a:pt x="992" y="1554"/>
                </a:lnTo>
                <a:lnTo>
                  <a:pt x="999" y="1543"/>
                </a:lnTo>
                <a:lnTo>
                  <a:pt x="1011" y="1537"/>
                </a:lnTo>
                <a:lnTo>
                  <a:pt x="1026" y="1536"/>
                </a:lnTo>
                <a:lnTo>
                  <a:pt x="1044" y="1539"/>
                </a:lnTo>
                <a:lnTo>
                  <a:pt x="1064" y="1545"/>
                </a:lnTo>
                <a:lnTo>
                  <a:pt x="1083" y="1555"/>
                </a:lnTo>
                <a:lnTo>
                  <a:pt x="1103" y="1569"/>
                </a:lnTo>
                <a:lnTo>
                  <a:pt x="1119" y="1584"/>
                </a:lnTo>
                <a:lnTo>
                  <a:pt x="1133" y="1600"/>
                </a:lnTo>
                <a:lnTo>
                  <a:pt x="1142" y="1617"/>
                </a:lnTo>
                <a:lnTo>
                  <a:pt x="1146" y="1633"/>
                </a:lnTo>
                <a:lnTo>
                  <a:pt x="1149" y="1651"/>
                </a:lnTo>
                <a:lnTo>
                  <a:pt x="1151" y="1672"/>
                </a:lnTo>
                <a:lnTo>
                  <a:pt x="1151" y="1693"/>
                </a:lnTo>
                <a:lnTo>
                  <a:pt x="1146" y="1737"/>
                </a:lnTo>
                <a:lnTo>
                  <a:pt x="1134" y="1779"/>
                </a:lnTo>
                <a:lnTo>
                  <a:pt x="1121" y="1821"/>
                </a:lnTo>
                <a:lnTo>
                  <a:pt x="1115" y="1833"/>
                </a:lnTo>
                <a:lnTo>
                  <a:pt x="1107" y="1848"/>
                </a:lnTo>
                <a:lnTo>
                  <a:pt x="1097" y="1866"/>
                </a:lnTo>
                <a:lnTo>
                  <a:pt x="1085" y="1887"/>
                </a:lnTo>
                <a:lnTo>
                  <a:pt x="1070" y="1911"/>
                </a:lnTo>
                <a:lnTo>
                  <a:pt x="1055" y="1935"/>
                </a:lnTo>
                <a:lnTo>
                  <a:pt x="1038" y="1959"/>
                </a:lnTo>
                <a:lnTo>
                  <a:pt x="1022" y="1983"/>
                </a:lnTo>
                <a:lnTo>
                  <a:pt x="1007" y="2007"/>
                </a:lnTo>
                <a:lnTo>
                  <a:pt x="990" y="2028"/>
                </a:lnTo>
                <a:lnTo>
                  <a:pt x="977" y="2046"/>
                </a:lnTo>
                <a:lnTo>
                  <a:pt x="963" y="2062"/>
                </a:lnTo>
                <a:lnTo>
                  <a:pt x="953" y="2074"/>
                </a:lnTo>
                <a:lnTo>
                  <a:pt x="944" y="2082"/>
                </a:lnTo>
                <a:lnTo>
                  <a:pt x="939" y="2083"/>
                </a:lnTo>
                <a:lnTo>
                  <a:pt x="938" y="2079"/>
                </a:lnTo>
                <a:lnTo>
                  <a:pt x="938" y="2065"/>
                </a:lnTo>
                <a:lnTo>
                  <a:pt x="939" y="2043"/>
                </a:lnTo>
                <a:lnTo>
                  <a:pt x="941" y="2013"/>
                </a:lnTo>
                <a:lnTo>
                  <a:pt x="944" y="1975"/>
                </a:lnTo>
                <a:lnTo>
                  <a:pt x="945" y="1933"/>
                </a:lnTo>
                <a:lnTo>
                  <a:pt x="948" y="1888"/>
                </a:lnTo>
                <a:lnTo>
                  <a:pt x="950" y="1839"/>
                </a:lnTo>
                <a:lnTo>
                  <a:pt x="951" y="1788"/>
                </a:lnTo>
                <a:lnTo>
                  <a:pt x="951" y="1737"/>
                </a:lnTo>
                <a:lnTo>
                  <a:pt x="950" y="1687"/>
                </a:lnTo>
                <a:lnTo>
                  <a:pt x="948" y="1638"/>
                </a:lnTo>
                <a:close/>
                <a:moveTo>
                  <a:pt x="1290" y="2424"/>
                </a:moveTo>
                <a:lnTo>
                  <a:pt x="1293" y="2422"/>
                </a:lnTo>
                <a:lnTo>
                  <a:pt x="1301" y="2415"/>
                </a:lnTo>
                <a:lnTo>
                  <a:pt x="1311" y="2403"/>
                </a:lnTo>
                <a:lnTo>
                  <a:pt x="1326" y="2389"/>
                </a:lnTo>
                <a:lnTo>
                  <a:pt x="1343" y="2373"/>
                </a:lnTo>
                <a:lnTo>
                  <a:pt x="1361" y="2353"/>
                </a:lnTo>
                <a:lnTo>
                  <a:pt x="1379" y="2335"/>
                </a:lnTo>
                <a:lnTo>
                  <a:pt x="1395" y="2316"/>
                </a:lnTo>
                <a:lnTo>
                  <a:pt x="1412" y="2298"/>
                </a:lnTo>
                <a:lnTo>
                  <a:pt x="1427" y="2280"/>
                </a:lnTo>
                <a:lnTo>
                  <a:pt x="1440" y="2259"/>
                </a:lnTo>
                <a:lnTo>
                  <a:pt x="1451" y="2233"/>
                </a:lnTo>
                <a:lnTo>
                  <a:pt x="1460" y="2205"/>
                </a:lnTo>
                <a:lnTo>
                  <a:pt x="1469" y="2175"/>
                </a:lnTo>
                <a:lnTo>
                  <a:pt x="1475" y="2146"/>
                </a:lnTo>
                <a:lnTo>
                  <a:pt x="1479" y="2118"/>
                </a:lnTo>
                <a:lnTo>
                  <a:pt x="1482" y="2094"/>
                </a:lnTo>
                <a:lnTo>
                  <a:pt x="1485" y="2074"/>
                </a:lnTo>
                <a:lnTo>
                  <a:pt x="1485" y="2061"/>
                </a:lnTo>
                <a:lnTo>
                  <a:pt x="1487" y="2056"/>
                </a:lnTo>
                <a:lnTo>
                  <a:pt x="1484" y="2059"/>
                </a:lnTo>
                <a:lnTo>
                  <a:pt x="1479" y="2068"/>
                </a:lnTo>
                <a:lnTo>
                  <a:pt x="1470" y="2080"/>
                </a:lnTo>
                <a:lnTo>
                  <a:pt x="1458" y="2095"/>
                </a:lnTo>
                <a:lnTo>
                  <a:pt x="1445" y="2113"/>
                </a:lnTo>
                <a:lnTo>
                  <a:pt x="1431" y="2133"/>
                </a:lnTo>
                <a:lnTo>
                  <a:pt x="1415" y="2152"/>
                </a:lnTo>
                <a:lnTo>
                  <a:pt x="1400" y="2170"/>
                </a:lnTo>
                <a:lnTo>
                  <a:pt x="1383" y="2187"/>
                </a:lnTo>
                <a:lnTo>
                  <a:pt x="1368" y="2199"/>
                </a:lnTo>
                <a:lnTo>
                  <a:pt x="1355" y="2208"/>
                </a:lnTo>
                <a:lnTo>
                  <a:pt x="1365" y="2185"/>
                </a:lnTo>
                <a:lnTo>
                  <a:pt x="1379" y="2160"/>
                </a:lnTo>
                <a:lnTo>
                  <a:pt x="1391" y="2131"/>
                </a:lnTo>
                <a:lnTo>
                  <a:pt x="1403" y="2103"/>
                </a:lnTo>
                <a:lnTo>
                  <a:pt x="1416" y="2070"/>
                </a:lnTo>
                <a:lnTo>
                  <a:pt x="1427" y="2032"/>
                </a:lnTo>
                <a:lnTo>
                  <a:pt x="1437" y="1992"/>
                </a:lnTo>
                <a:lnTo>
                  <a:pt x="1446" y="1948"/>
                </a:lnTo>
                <a:lnTo>
                  <a:pt x="1454" y="1899"/>
                </a:lnTo>
                <a:lnTo>
                  <a:pt x="1458" y="1843"/>
                </a:lnTo>
                <a:lnTo>
                  <a:pt x="1460" y="1783"/>
                </a:lnTo>
                <a:lnTo>
                  <a:pt x="1458" y="1716"/>
                </a:lnTo>
                <a:lnTo>
                  <a:pt x="1452" y="1752"/>
                </a:lnTo>
                <a:lnTo>
                  <a:pt x="1448" y="1780"/>
                </a:lnTo>
                <a:lnTo>
                  <a:pt x="1443" y="1803"/>
                </a:lnTo>
                <a:lnTo>
                  <a:pt x="1440" y="1821"/>
                </a:lnTo>
                <a:lnTo>
                  <a:pt x="1436" y="1837"/>
                </a:lnTo>
                <a:lnTo>
                  <a:pt x="1430" y="1851"/>
                </a:lnTo>
                <a:lnTo>
                  <a:pt x="1425" y="1864"/>
                </a:lnTo>
                <a:lnTo>
                  <a:pt x="1418" y="1879"/>
                </a:lnTo>
                <a:lnTo>
                  <a:pt x="1410" y="1896"/>
                </a:lnTo>
                <a:lnTo>
                  <a:pt x="1400" y="1915"/>
                </a:lnTo>
                <a:lnTo>
                  <a:pt x="1388" y="1941"/>
                </a:lnTo>
                <a:lnTo>
                  <a:pt x="1374" y="1972"/>
                </a:lnTo>
                <a:lnTo>
                  <a:pt x="1365" y="1990"/>
                </a:lnTo>
                <a:lnTo>
                  <a:pt x="1355" y="2013"/>
                </a:lnTo>
                <a:lnTo>
                  <a:pt x="1340" y="2038"/>
                </a:lnTo>
                <a:lnTo>
                  <a:pt x="1323" y="2064"/>
                </a:lnTo>
                <a:lnTo>
                  <a:pt x="1304" y="2089"/>
                </a:lnTo>
                <a:lnTo>
                  <a:pt x="1284" y="2113"/>
                </a:lnTo>
                <a:lnTo>
                  <a:pt x="1262" y="2133"/>
                </a:lnTo>
                <a:lnTo>
                  <a:pt x="1263" y="2128"/>
                </a:lnTo>
                <a:lnTo>
                  <a:pt x="1266" y="2116"/>
                </a:lnTo>
                <a:lnTo>
                  <a:pt x="1272" y="2098"/>
                </a:lnTo>
                <a:lnTo>
                  <a:pt x="1278" y="2074"/>
                </a:lnTo>
                <a:lnTo>
                  <a:pt x="1287" y="2047"/>
                </a:lnTo>
                <a:lnTo>
                  <a:pt x="1295" y="2016"/>
                </a:lnTo>
                <a:lnTo>
                  <a:pt x="1304" y="1983"/>
                </a:lnTo>
                <a:lnTo>
                  <a:pt x="1313" y="1948"/>
                </a:lnTo>
                <a:lnTo>
                  <a:pt x="1322" y="1914"/>
                </a:lnTo>
                <a:lnTo>
                  <a:pt x="1329" y="1881"/>
                </a:lnTo>
                <a:lnTo>
                  <a:pt x="1337" y="1848"/>
                </a:lnTo>
                <a:lnTo>
                  <a:pt x="1341" y="1819"/>
                </a:lnTo>
                <a:lnTo>
                  <a:pt x="1346" y="1795"/>
                </a:lnTo>
                <a:lnTo>
                  <a:pt x="1346" y="1776"/>
                </a:lnTo>
                <a:lnTo>
                  <a:pt x="1347" y="1735"/>
                </a:lnTo>
                <a:lnTo>
                  <a:pt x="1350" y="1687"/>
                </a:lnTo>
                <a:lnTo>
                  <a:pt x="1352" y="1633"/>
                </a:lnTo>
                <a:lnTo>
                  <a:pt x="1352" y="1575"/>
                </a:lnTo>
                <a:lnTo>
                  <a:pt x="1349" y="1513"/>
                </a:lnTo>
                <a:lnTo>
                  <a:pt x="1343" y="1449"/>
                </a:lnTo>
                <a:lnTo>
                  <a:pt x="1338" y="1423"/>
                </a:lnTo>
                <a:lnTo>
                  <a:pt x="1332" y="1396"/>
                </a:lnTo>
                <a:lnTo>
                  <a:pt x="1325" y="1365"/>
                </a:lnTo>
                <a:lnTo>
                  <a:pt x="1317" y="1332"/>
                </a:lnTo>
                <a:lnTo>
                  <a:pt x="1310" y="1300"/>
                </a:lnTo>
                <a:lnTo>
                  <a:pt x="1302" y="1269"/>
                </a:lnTo>
                <a:lnTo>
                  <a:pt x="1295" y="1240"/>
                </a:lnTo>
                <a:lnTo>
                  <a:pt x="1287" y="1216"/>
                </a:lnTo>
                <a:lnTo>
                  <a:pt x="1283" y="1197"/>
                </a:lnTo>
                <a:lnTo>
                  <a:pt x="1280" y="1185"/>
                </a:lnTo>
                <a:lnTo>
                  <a:pt x="1278" y="1180"/>
                </a:lnTo>
                <a:lnTo>
                  <a:pt x="1278" y="1186"/>
                </a:lnTo>
                <a:lnTo>
                  <a:pt x="1280" y="1201"/>
                </a:lnTo>
                <a:lnTo>
                  <a:pt x="1280" y="1224"/>
                </a:lnTo>
                <a:lnTo>
                  <a:pt x="1281" y="1255"/>
                </a:lnTo>
                <a:lnTo>
                  <a:pt x="1284" y="1290"/>
                </a:lnTo>
                <a:lnTo>
                  <a:pt x="1286" y="1330"/>
                </a:lnTo>
                <a:lnTo>
                  <a:pt x="1287" y="1372"/>
                </a:lnTo>
                <a:lnTo>
                  <a:pt x="1289" y="1416"/>
                </a:lnTo>
                <a:lnTo>
                  <a:pt x="1290" y="1458"/>
                </a:lnTo>
                <a:lnTo>
                  <a:pt x="1292" y="1500"/>
                </a:lnTo>
                <a:lnTo>
                  <a:pt x="1293" y="1537"/>
                </a:lnTo>
                <a:lnTo>
                  <a:pt x="1293" y="1570"/>
                </a:lnTo>
                <a:lnTo>
                  <a:pt x="1295" y="1596"/>
                </a:lnTo>
                <a:lnTo>
                  <a:pt x="1293" y="1626"/>
                </a:lnTo>
                <a:lnTo>
                  <a:pt x="1290" y="1657"/>
                </a:lnTo>
                <a:lnTo>
                  <a:pt x="1286" y="1690"/>
                </a:lnTo>
                <a:lnTo>
                  <a:pt x="1281" y="1723"/>
                </a:lnTo>
                <a:lnTo>
                  <a:pt x="1275" y="1756"/>
                </a:lnTo>
                <a:lnTo>
                  <a:pt x="1269" y="1786"/>
                </a:lnTo>
                <a:lnTo>
                  <a:pt x="1263" y="1815"/>
                </a:lnTo>
                <a:lnTo>
                  <a:pt x="1259" y="1839"/>
                </a:lnTo>
                <a:lnTo>
                  <a:pt x="1254" y="1857"/>
                </a:lnTo>
                <a:lnTo>
                  <a:pt x="1251" y="1869"/>
                </a:lnTo>
                <a:lnTo>
                  <a:pt x="1250" y="1872"/>
                </a:lnTo>
                <a:lnTo>
                  <a:pt x="1250" y="1867"/>
                </a:lnTo>
                <a:lnTo>
                  <a:pt x="1250" y="1854"/>
                </a:lnTo>
                <a:lnTo>
                  <a:pt x="1248" y="1833"/>
                </a:lnTo>
                <a:lnTo>
                  <a:pt x="1247" y="1804"/>
                </a:lnTo>
                <a:lnTo>
                  <a:pt x="1244" y="1773"/>
                </a:lnTo>
                <a:lnTo>
                  <a:pt x="1242" y="1738"/>
                </a:lnTo>
                <a:lnTo>
                  <a:pt x="1239" y="1701"/>
                </a:lnTo>
                <a:lnTo>
                  <a:pt x="1235" y="1663"/>
                </a:lnTo>
                <a:lnTo>
                  <a:pt x="1232" y="1627"/>
                </a:lnTo>
                <a:lnTo>
                  <a:pt x="1227" y="1594"/>
                </a:lnTo>
                <a:lnTo>
                  <a:pt x="1223" y="1564"/>
                </a:lnTo>
                <a:lnTo>
                  <a:pt x="1218" y="1540"/>
                </a:lnTo>
                <a:lnTo>
                  <a:pt x="1212" y="1516"/>
                </a:lnTo>
                <a:lnTo>
                  <a:pt x="1205" y="1486"/>
                </a:lnTo>
                <a:lnTo>
                  <a:pt x="1197" y="1452"/>
                </a:lnTo>
                <a:lnTo>
                  <a:pt x="1187" y="1414"/>
                </a:lnTo>
                <a:lnTo>
                  <a:pt x="1178" y="1374"/>
                </a:lnTo>
                <a:lnTo>
                  <a:pt x="1167" y="1335"/>
                </a:lnTo>
                <a:lnTo>
                  <a:pt x="1157" y="1296"/>
                </a:lnTo>
                <a:lnTo>
                  <a:pt x="1148" y="1260"/>
                </a:lnTo>
                <a:lnTo>
                  <a:pt x="1140" y="1228"/>
                </a:lnTo>
                <a:lnTo>
                  <a:pt x="1133" y="1201"/>
                </a:lnTo>
                <a:lnTo>
                  <a:pt x="1127" y="1180"/>
                </a:lnTo>
                <a:lnTo>
                  <a:pt x="1122" y="1168"/>
                </a:lnTo>
                <a:lnTo>
                  <a:pt x="1118" y="1155"/>
                </a:lnTo>
                <a:lnTo>
                  <a:pt x="1109" y="1134"/>
                </a:lnTo>
                <a:lnTo>
                  <a:pt x="1100" y="1108"/>
                </a:lnTo>
                <a:lnTo>
                  <a:pt x="1088" y="1078"/>
                </a:lnTo>
                <a:lnTo>
                  <a:pt x="1076" y="1045"/>
                </a:lnTo>
                <a:lnTo>
                  <a:pt x="1064" y="1011"/>
                </a:lnTo>
                <a:lnTo>
                  <a:pt x="1053" y="978"/>
                </a:lnTo>
                <a:lnTo>
                  <a:pt x="1043" y="946"/>
                </a:lnTo>
                <a:lnTo>
                  <a:pt x="1035" y="916"/>
                </a:lnTo>
                <a:lnTo>
                  <a:pt x="1031" y="892"/>
                </a:lnTo>
                <a:lnTo>
                  <a:pt x="1026" y="871"/>
                </a:lnTo>
                <a:lnTo>
                  <a:pt x="1022" y="844"/>
                </a:lnTo>
                <a:lnTo>
                  <a:pt x="1016" y="814"/>
                </a:lnTo>
                <a:lnTo>
                  <a:pt x="1010" y="781"/>
                </a:lnTo>
                <a:lnTo>
                  <a:pt x="1002" y="747"/>
                </a:lnTo>
                <a:lnTo>
                  <a:pt x="996" y="714"/>
                </a:lnTo>
                <a:lnTo>
                  <a:pt x="989" y="681"/>
                </a:lnTo>
                <a:lnTo>
                  <a:pt x="983" y="651"/>
                </a:lnTo>
                <a:lnTo>
                  <a:pt x="978" y="625"/>
                </a:lnTo>
                <a:lnTo>
                  <a:pt x="974" y="606"/>
                </a:lnTo>
                <a:lnTo>
                  <a:pt x="971" y="592"/>
                </a:lnTo>
                <a:lnTo>
                  <a:pt x="971" y="588"/>
                </a:lnTo>
                <a:lnTo>
                  <a:pt x="971" y="594"/>
                </a:lnTo>
                <a:lnTo>
                  <a:pt x="972" y="609"/>
                </a:lnTo>
                <a:lnTo>
                  <a:pt x="974" y="631"/>
                </a:lnTo>
                <a:lnTo>
                  <a:pt x="975" y="661"/>
                </a:lnTo>
                <a:lnTo>
                  <a:pt x="978" y="696"/>
                </a:lnTo>
                <a:lnTo>
                  <a:pt x="983" y="736"/>
                </a:lnTo>
                <a:lnTo>
                  <a:pt x="986" y="778"/>
                </a:lnTo>
                <a:lnTo>
                  <a:pt x="990" y="823"/>
                </a:lnTo>
                <a:lnTo>
                  <a:pt x="996" y="868"/>
                </a:lnTo>
                <a:lnTo>
                  <a:pt x="1001" y="913"/>
                </a:lnTo>
                <a:lnTo>
                  <a:pt x="1007" y="955"/>
                </a:lnTo>
                <a:lnTo>
                  <a:pt x="1013" y="994"/>
                </a:lnTo>
                <a:lnTo>
                  <a:pt x="1020" y="1027"/>
                </a:lnTo>
                <a:lnTo>
                  <a:pt x="1026" y="1056"/>
                </a:lnTo>
                <a:lnTo>
                  <a:pt x="1035" y="1090"/>
                </a:lnTo>
                <a:lnTo>
                  <a:pt x="1047" y="1131"/>
                </a:lnTo>
                <a:lnTo>
                  <a:pt x="1059" y="1173"/>
                </a:lnTo>
                <a:lnTo>
                  <a:pt x="1073" y="1218"/>
                </a:lnTo>
                <a:lnTo>
                  <a:pt x="1085" y="1263"/>
                </a:lnTo>
                <a:lnTo>
                  <a:pt x="1097" y="1309"/>
                </a:lnTo>
                <a:lnTo>
                  <a:pt x="1109" y="1353"/>
                </a:lnTo>
                <a:lnTo>
                  <a:pt x="1119" y="1392"/>
                </a:lnTo>
                <a:lnTo>
                  <a:pt x="1128" y="1428"/>
                </a:lnTo>
                <a:lnTo>
                  <a:pt x="1134" y="1458"/>
                </a:lnTo>
                <a:lnTo>
                  <a:pt x="1139" y="1480"/>
                </a:lnTo>
                <a:lnTo>
                  <a:pt x="1140" y="1497"/>
                </a:lnTo>
                <a:lnTo>
                  <a:pt x="1142" y="1519"/>
                </a:lnTo>
                <a:lnTo>
                  <a:pt x="1143" y="1546"/>
                </a:lnTo>
                <a:lnTo>
                  <a:pt x="1136" y="1540"/>
                </a:lnTo>
                <a:lnTo>
                  <a:pt x="1130" y="1534"/>
                </a:lnTo>
                <a:lnTo>
                  <a:pt x="1124" y="1530"/>
                </a:lnTo>
                <a:lnTo>
                  <a:pt x="1115" y="1525"/>
                </a:lnTo>
                <a:lnTo>
                  <a:pt x="1101" y="1518"/>
                </a:lnTo>
                <a:lnTo>
                  <a:pt x="1082" y="1510"/>
                </a:lnTo>
                <a:lnTo>
                  <a:pt x="1061" y="1501"/>
                </a:lnTo>
                <a:lnTo>
                  <a:pt x="1035" y="1494"/>
                </a:lnTo>
                <a:lnTo>
                  <a:pt x="1008" y="1489"/>
                </a:lnTo>
                <a:lnTo>
                  <a:pt x="981" y="1488"/>
                </a:lnTo>
                <a:lnTo>
                  <a:pt x="954" y="1491"/>
                </a:lnTo>
                <a:lnTo>
                  <a:pt x="929" y="1500"/>
                </a:lnTo>
                <a:lnTo>
                  <a:pt x="927" y="1501"/>
                </a:lnTo>
                <a:lnTo>
                  <a:pt x="926" y="1501"/>
                </a:lnTo>
                <a:lnTo>
                  <a:pt x="912" y="1458"/>
                </a:lnTo>
                <a:lnTo>
                  <a:pt x="897" y="1411"/>
                </a:lnTo>
                <a:lnTo>
                  <a:pt x="879" y="1363"/>
                </a:lnTo>
                <a:lnTo>
                  <a:pt x="858" y="1314"/>
                </a:lnTo>
                <a:lnTo>
                  <a:pt x="839" y="1264"/>
                </a:lnTo>
                <a:lnTo>
                  <a:pt x="816" y="1216"/>
                </a:lnTo>
                <a:lnTo>
                  <a:pt x="795" y="1168"/>
                </a:lnTo>
                <a:lnTo>
                  <a:pt x="774" y="1125"/>
                </a:lnTo>
                <a:lnTo>
                  <a:pt x="755" y="1083"/>
                </a:lnTo>
                <a:lnTo>
                  <a:pt x="738" y="1047"/>
                </a:lnTo>
                <a:lnTo>
                  <a:pt x="722" y="1015"/>
                </a:lnTo>
                <a:lnTo>
                  <a:pt x="710" y="990"/>
                </a:lnTo>
                <a:lnTo>
                  <a:pt x="702" y="976"/>
                </a:lnTo>
                <a:lnTo>
                  <a:pt x="693" y="955"/>
                </a:lnTo>
                <a:lnTo>
                  <a:pt x="683" y="930"/>
                </a:lnTo>
                <a:lnTo>
                  <a:pt x="671" y="901"/>
                </a:lnTo>
                <a:lnTo>
                  <a:pt x="657" y="868"/>
                </a:lnTo>
                <a:lnTo>
                  <a:pt x="644" y="832"/>
                </a:lnTo>
                <a:lnTo>
                  <a:pt x="629" y="796"/>
                </a:lnTo>
                <a:lnTo>
                  <a:pt x="614" y="759"/>
                </a:lnTo>
                <a:lnTo>
                  <a:pt x="600" y="721"/>
                </a:lnTo>
                <a:lnTo>
                  <a:pt x="585" y="685"/>
                </a:lnTo>
                <a:lnTo>
                  <a:pt x="573" y="651"/>
                </a:lnTo>
                <a:lnTo>
                  <a:pt x="561" y="621"/>
                </a:lnTo>
                <a:lnTo>
                  <a:pt x="551" y="592"/>
                </a:lnTo>
                <a:lnTo>
                  <a:pt x="542" y="570"/>
                </a:lnTo>
                <a:lnTo>
                  <a:pt x="534" y="552"/>
                </a:lnTo>
                <a:lnTo>
                  <a:pt x="531" y="541"/>
                </a:lnTo>
                <a:lnTo>
                  <a:pt x="530" y="537"/>
                </a:lnTo>
                <a:lnTo>
                  <a:pt x="546" y="612"/>
                </a:lnTo>
                <a:lnTo>
                  <a:pt x="561" y="679"/>
                </a:lnTo>
                <a:lnTo>
                  <a:pt x="575" y="739"/>
                </a:lnTo>
                <a:lnTo>
                  <a:pt x="587" y="793"/>
                </a:lnTo>
                <a:lnTo>
                  <a:pt x="599" y="840"/>
                </a:lnTo>
                <a:lnTo>
                  <a:pt x="609" y="879"/>
                </a:lnTo>
                <a:lnTo>
                  <a:pt x="617" y="910"/>
                </a:lnTo>
                <a:lnTo>
                  <a:pt x="624" y="934"/>
                </a:lnTo>
                <a:lnTo>
                  <a:pt x="632" y="948"/>
                </a:lnTo>
                <a:lnTo>
                  <a:pt x="647" y="976"/>
                </a:lnTo>
                <a:lnTo>
                  <a:pt x="662" y="1012"/>
                </a:lnTo>
                <a:lnTo>
                  <a:pt x="632" y="1009"/>
                </a:lnTo>
                <a:lnTo>
                  <a:pt x="602" y="1011"/>
                </a:lnTo>
                <a:lnTo>
                  <a:pt x="575" y="1017"/>
                </a:lnTo>
                <a:lnTo>
                  <a:pt x="551" y="1024"/>
                </a:lnTo>
                <a:lnTo>
                  <a:pt x="533" y="1035"/>
                </a:lnTo>
                <a:lnTo>
                  <a:pt x="512" y="1054"/>
                </a:lnTo>
                <a:lnTo>
                  <a:pt x="497" y="1077"/>
                </a:lnTo>
                <a:lnTo>
                  <a:pt x="488" y="1102"/>
                </a:lnTo>
                <a:lnTo>
                  <a:pt x="467" y="1050"/>
                </a:lnTo>
                <a:lnTo>
                  <a:pt x="444" y="996"/>
                </a:lnTo>
                <a:lnTo>
                  <a:pt x="422" y="940"/>
                </a:lnTo>
                <a:lnTo>
                  <a:pt x="401" y="888"/>
                </a:lnTo>
                <a:lnTo>
                  <a:pt x="383" y="837"/>
                </a:lnTo>
                <a:lnTo>
                  <a:pt x="366" y="792"/>
                </a:lnTo>
                <a:lnTo>
                  <a:pt x="353" y="750"/>
                </a:lnTo>
                <a:lnTo>
                  <a:pt x="338" y="702"/>
                </a:lnTo>
                <a:lnTo>
                  <a:pt x="326" y="654"/>
                </a:lnTo>
                <a:lnTo>
                  <a:pt x="315" y="606"/>
                </a:lnTo>
                <a:lnTo>
                  <a:pt x="306" y="562"/>
                </a:lnTo>
                <a:lnTo>
                  <a:pt x="299" y="522"/>
                </a:lnTo>
                <a:lnTo>
                  <a:pt x="293" y="486"/>
                </a:lnTo>
                <a:lnTo>
                  <a:pt x="288" y="456"/>
                </a:lnTo>
                <a:lnTo>
                  <a:pt x="285" y="433"/>
                </a:lnTo>
                <a:lnTo>
                  <a:pt x="284" y="420"/>
                </a:lnTo>
                <a:lnTo>
                  <a:pt x="284" y="414"/>
                </a:lnTo>
                <a:lnTo>
                  <a:pt x="279" y="475"/>
                </a:lnTo>
                <a:lnTo>
                  <a:pt x="281" y="540"/>
                </a:lnTo>
                <a:lnTo>
                  <a:pt x="285" y="606"/>
                </a:lnTo>
                <a:lnTo>
                  <a:pt x="264" y="610"/>
                </a:lnTo>
                <a:lnTo>
                  <a:pt x="243" y="621"/>
                </a:lnTo>
                <a:lnTo>
                  <a:pt x="219" y="634"/>
                </a:lnTo>
                <a:lnTo>
                  <a:pt x="195" y="649"/>
                </a:lnTo>
                <a:lnTo>
                  <a:pt x="171" y="667"/>
                </a:lnTo>
                <a:lnTo>
                  <a:pt x="147" y="684"/>
                </a:lnTo>
                <a:lnTo>
                  <a:pt x="126" y="702"/>
                </a:lnTo>
                <a:lnTo>
                  <a:pt x="107" y="718"/>
                </a:lnTo>
                <a:lnTo>
                  <a:pt x="90" y="732"/>
                </a:lnTo>
                <a:lnTo>
                  <a:pt x="78" y="744"/>
                </a:lnTo>
                <a:lnTo>
                  <a:pt x="71" y="751"/>
                </a:lnTo>
                <a:lnTo>
                  <a:pt x="68" y="753"/>
                </a:lnTo>
                <a:lnTo>
                  <a:pt x="68" y="748"/>
                </a:lnTo>
                <a:lnTo>
                  <a:pt x="68" y="735"/>
                </a:lnTo>
                <a:lnTo>
                  <a:pt x="68" y="714"/>
                </a:lnTo>
                <a:lnTo>
                  <a:pt x="69" y="687"/>
                </a:lnTo>
                <a:lnTo>
                  <a:pt x="71" y="655"/>
                </a:lnTo>
                <a:lnTo>
                  <a:pt x="71" y="621"/>
                </a:lnTo>
                <a:lnTo>
                  <a:pt x="72" y="585"/>
                </a:lnTo>
                <a:lnTo>
                  <a:pt x="74" y="549"/>
                </a:lnTo>
                <a:lnTo>
                  <a:pt x="74" y="513"/>
                </a:lnTo>
                <a:lnTo>
                  <a:pt x="75" y="481"/>
                </a:lnTo>
                <a:lnTo>
                  <a:pt x="75" y="453"/>
                </a:lnTo>
                <a:lnTo>
                  <a:pt x="77" y="430"/>
                </a:lnTo>
                <a:lnTo>
                  <a:pt x="77" y="414"/>
                </a:lnTo>
                <a:lnTo>
                  <a:pt x="75" y="391"/>
                </a:lnTo>
                <a:lnTo>
                  <a:pt x="72" y="363"/>
                </a:lnTo>
                <a:lnTo>
                  <a:pt x="68" y="328"/>
                </a:lnTo>
                <a:lnTo>
                  <a:pt x="62" y="292"/>
                </a:lnTo>
                <a:lnTo>
                  <a:pt x="56" y="253"/>
                </a:lnTo>
                <a:lnTo>
                  <a:pt x="50" y="213"/>
                </a:lnTo>
                <a:lnTo>
                  <a:pt x="42" y="172"/>
                </a:lnTo>
                <a:lnTo>
                  <a:pt x="35" y="135"/>
                </a:lnTo>
                <a:lnTo>
                  <a:pt x="27" y="99"/>
                </a:lnTo>
                <a:lnTo>
                  <a:pt x="21" y="66"/>
                </a:lnTo>
                <a:lnTo>
                  <a:pt x="15" y="39"/>
                </a:lnTo>
                <a:lnTo>
                  <a:pt x="11" y="18"/>
                </a:lnTo>
                <a:lnTo>
                  <a:pt x="8" y="4"/>
                </a:lnTo>
                <a:lnTo>
                  <a:pt x="8" y="0"/>
                </a:lnTo>
                <a:lnTo>
                  <a:pt x="6" y="1399"/>
                </a:lnTo>
                <a:lnTo>
                  <a:pt x="8" y="1398"/>
                </a:lnTo>
                <a:lnTo>
                  <a:pt x="9" y="1396"/>
                </a:lnTo>
                <a:lnTo>
                  <a:pt x="9" y="1395"/>
                </a:lnTo>
                <a:lnTo>
                  <a:pt x="9" y="1404"/>
                </a:lnTo>
                <a:lnTo>
                  <a:pt x="15" y="1410"/>
                </a:lnTo>
                <a:lnTo>
                  <a:pt x="26" y="1422"/>
                </a:lnTo>
                <a:lnTo>
                  <a:pt x="36" y="1435"/>
                </a:lnTo>
                <a:lnTo>
                  <a:pt x="48" y="1450"/>
                </a:lnTo>
                <a:lnTo>
                  <a:pt x="57" y="1467"/>
                </a:lnTo>
                <a:lnTo>
                  <a:pt x="65" y="1483"/>
                </a:lnTo>
                <a:lnTo>
                  <a:pt x="69" y="1500"/>
                </a:lnTo>
                <a:lnTo>
                  <a:pt x="71" y="1521"/>
                </a:lnTo>
                <a:lnTo>
                  <a:pt x="71" y="1540"/>
                </a:lnTo>
                <a:lnTo>
                  <a:pt x="71" y="1560"/>
                </a:lnTo>
                <a:lnTo>
                  <a:pt x="69" y="1581"/>
                </a:lnTo>
                <a:lnTo>
                  <a:pt x="66" y="1608"/>
                </a:lnTo>
                <a:lnTo>
                  <a:pt x="62" y="1624"/>
                </a:lnTo>
                <a:lnTo>
                  <a:pt x="53" y="1636"/>
                </a:lnTo>
                <a:lnTo>
                  <a:pt x="42" y="1645"/>
                </a:lnTo>
                <a:lnTo>
                  <a:pt x="30" y="1651"/>
                </a:lnTo>
                <a:lnTo>
                  <a:pt x="20" y="1656"/>
                </a:lnTo>
                <a:lnTo>
                  <a:pt x="11" y="1659"/>
                </a:lnTo>
                <a:lnTo>
                  <a:pt x="5" y="1659"/>
                </a:lnTo>
                <a:lnTo>
                  <a:pt x="5" y="2436"/>
                </a:lnTo>
                <a:lnTo>
                  <a:pt x="155" y="2436"/>
                </a:lnTo>
                <a:lnTo>
                  <a:pt x="155" y="2467"/>
                </a:lnTo>
                <a:lnTo>
                  <a:pt x="123" y="2470"/>
                </a:lnTo>
                <a:lnTo>
                  <a:pt x="93" y="2472"/>
                </a:lnTo>
                <a:lnTo>
                  <a:pt x="66" y="2475"/>
                </a:lnTo>
                <a:lnTo>
                  <a:pt x="41" y="2476"/>
                </a:lnTo>
                <a:lnTo>
                  <a:pt x="23" y="2478"/>
                </a:lnTo>
                <a:lnTo>
                  <a:pt x="9" y="2479"/>
                </a:lnTo>
                <a:lnTo>
                  <a:pt x="5" y="2479"/>
                </a:lnTo>
                <a:lnTo>
                  <a:pt x="5" y="2529"/>
                </a:lnTo>
                <a:lnTo>
                  <a:pt x="29" y="2530"/>
                </a:lnTo>
                <a:lnTo>
                  <a:pt x="29" y="2535"/>
                </a:lnTo>
                <a:lnTo>
                  <a:pt x="29" y="2545"/>
                </a:lnTo>
                <a:lnTo>
                  <a:pt x="29" y="2560"/>
                </a:lnTo>
                <a:lnTo>
                  <a:pt x="30" y="2575"/>
                </a:lnTo>
                <a:lnTo>
                  <a:pt x="32" y="2586"/>
                </a:lnTo>
                <a:lnTo>
                  <a:pt x="36" y="2593"/>
                </a:lnTo>
                <a:lnTo>
                  <a:pt x="50" y="2598"/>
                </a:lnTo>
                <a:lnTo>
                  <a:pt x="69" y="2604"/>
                </a:lnTo>
                <a:lnTo>
                  <a:pt x="92" y="2610"/>
                </a:lnTo>
                <a:lnTo>
                  <a:pt x="117" y="2617"/>
                </a:lnTo>
                <a:lnTo>
                  <a:pt x="146" y="2628"/>
                </a:lnTo>
                <a:lnTo>
                  <a:pt x="158" y="2638"/>
                </a:lnTo>
                <a:lnTo>
                  <a:pt x="167" y="2652"/>
                </a:lnTo>
                <a:lnTo>
                  <a:pt x="171" y="2668"/>
                </a:lnTo>
                <a:lnTo>
                  <a:pt x="173" y="2685"/>
                </a:lnTo>
                <a:lnTo>
                  <a:pt x="170" y="2701"/>
                </a:lnTo>
                <a:lnTo>
                  <a:pt x="165" y="2715"/>
                </a:lnTo>
                <a:lnTo>
                  <a:pt x="156" y="2722"/>
                </a:lnTo>
                <a:lnTo>
                  <a:pt x="138" y="2730"/>
                </a:lnTo>
                <a:lnTo>
                  <a:pt x="117" y="2734"/>
                </a:lnTo>
                <a:lnTo>
                  <a:pt x="92" y="2740"/>
                </a:lnTo>
                <a:lnTo>
                  <a:pt x="68" y="2743"/>
                </a:lnTo>
                <a:lnTo>
                  <a:pt x="45" y="2746"/>
                </a:lnTo>
                <a:lnTo>
                  <a:pt x="26" y="2749"/>
                </a:lnTo>
                <a:lnTo>
                  <a:pt x="14" y="2749"/>
                </a:lnTo>
                <a:lnTo>
                  <a:pt x="8" y="2751"/>
                </a:lnTo>
                <a:lnTo>
                  <a:pt x="8" y="2836"/>
                </a:lnTo>
                <a:lnTo>
                  <a:pt x="6" y="2838"/>
                </a:lnTo>
                <a:lnTo>
                  <a:pt x="2" y="3082"/>
                </a:lnTo>
                <a:lnTo>
                  <a:pt x="5" y="3082"/>
                </a:lnTo>
                <a:lnTo>
                  <a:pt x="14" y="3084"/>
                </a:lnTo>
                <a:lnTo>
                  <a:pt x="26" y="3087"/>
                </a:lnTo>
                <a:lnTo>
                  <a:pt x="42" y="3088"/>
                </a:lnTo>
                <a:lnTo>
                  <a:pt x="62" y="3090"/>
                </a:lnTo>
                <a:lnTo>
                  <a:pt x="75" y="3094"/>
                </a:lnTo>
                <a:lnTo>
                  <a:pt x="86" y="3105"/>
                </a:lnTo>
                <a:lnTo>
                  <a:pt x="93" y="3121"/>
                </a:lnTo>
                <a:lnTo>
                  <a:pt x="99" y="3139"/>
                </a:lnTo>
                <a:lnTo>
                  <a:pt x="101" y="3162"/>
                </a:lnTo>
                <a:lnTo>
                  <a:pt x="99" y="3183"/>
                </a:lnTo>
                <a:lnTo>
                  <a:pt x="96" y="3204"/>
                </a:lnTo>
                <a:lnTo>
                  <a:pt x="90" y="3222"/>
                </a:lnTo>
                <a:lnTo>
                  <a:pt x="80" y="3238"/>
                </a:lnTo>
                <a:lnTo>
                  <a:pt x="66" y="3256"/>
                </a:lnTo>
                <a:lnTo>
                  <a:pt x="51" y="3274"/>
                </a:lnTo>
                <a:lnTo>
                  <a:pt x="36" y="3291"/>
                </a:lnTo>
                <a:lnTo>
                  <a:pt x="23" y="3304"/>
                </a:lnTo>
                <a:lnTo>
                  <a:pt x="11" y="3315"/>
                </a:lnTo>
                <a:lnTo>
                  <a:pt x="3" y="3322"/>
                </a:lnTo>
                <a:lnTo>
                  <a:pt x="0" y="3324"/>
                </a:lnTo>
                <a:lnTo>
                  <a:pt x="0" y="3330"/>
                </a:lnTo>
                <a:lnTo>
                  <a:pt x="0" y="3345"/>
                </a:lnTo>
                <a:lnTo>
                  <a:pt x="0" y="3369"/>
                </a:lnTo>
                <a:lnTo>
                  <a:pt x="0" y="3400"/>
                </a:lnTo>
                <a:lnTo>
                  <a:pt x="0" y="3439"/>
                </a:lnTo>
                <a:lnTo>
                  <a:pt x="0" y="3483"/>
                </a:lnTo>
                <a:lnTo>
                  <a:pt x="0" y="3532"/>
                </a:lnTo>
                <a:lnTo>
                  <a:pt x="2" y="3585"/>
                </a:lnTo>
                <a:lnTo>
                  <a:pt x="2" y="3640"/>
                </a:lnTo>
                <a:lnTo>
                  <a:pt x="2" y="3697"/>
                </a:lnTo>
                <a:lnTo>
                  <a:pt x="2" y="3754"/>
                </a:lnTo>
                <a:lnTo>
                  <a:pt x="2" y="3811"/>
                </a:lnTo>
                <a:lnTo>
                  <a:pt x="2" y="3867"/>
                </a:lnTo>
                <a:lnTo>
                  <a:pt x="2" y="3919"/>
                </a:lnTo>
                <a:lnTo>
                  <a:pt x="3" y="3967"/>
                </a:lnTo>
                <a:lnTo>
                  <a:pt x="3" y="4012"/>
                </a:lnTo>
                <a:lnTo>
                  <a:pt x="3" y="4050"/>
                </a:lnTo>
                <a:lnTo>
                  <a:pt x="3" y="4083"/>
                </a:lnTo>
                <a:lnTo>
                  <a:pt x="3" y="4107"/>
                </a:lnTo>
                <a:lnTo>
                  <a:pt x="3" y="4122"/>
                </a:lnTo>
                <a:lnTo>
                  <a:pt x="5" y="4126"/>
                </a:lnTo>
                <a:lnTo>
                  <a:pt x="27" y="4113"/>
                </a:lnTo>
                <a:lnTo>
                  <a:pt x="47" y="4095"/>
                </a:lnTo>
                <a:lnTo>
                  <a:pt x="62" y="4074"/>
                </a:lnTo>
                <a:lnTo>
                  <a:pt x="74" y="4051"/>
                </a:lnTo>
                <a:lnTo>
                  <a:pt x="83" y="4029"/>
                </a:lnTo>
                <a:lnTo>
                  <a:pt x="89" y="4006"/>
                </a:lnTo>
                <a:lnTo>
                  <a:pt x="93" y="3985"/>
                </a:lnTo>
                <a:lnTo>
                  <a:pt x="95" y="3969"/>
                </a:lnTo>
                <a:lnTo>
                  <a:pt x="96" y="3955"/>
                </a:lnTo>
                <a:lnTo>
                  <a:pt x="96" y="3948"/>
                </a:lnTo>
                <a:lnTo>
                  <a:pt x="99" y="3955"/>
                </a:lnTo>
                <a:lnTo>
                  <a:pt x="107" y="3966"/>
                </a:lnTo>
                <a:lnTo>
                  <a:pt x="117" y="3979"/>
                </a:lnTo>
                <a:lnTo>
                  <a:pt x="132" y="3996"/>
                </a:lnTo>
                <a:lnTo>
                  <a:pt x="147" y="4012"/>
                </a:lnTo>
                <a:lnTo>
                  <a:pt x="165" y="4030"/>
                </a:lnTo>
                <a:lnTo>
                  <a:pt x="182" y="4047"/>
                </a:lnTo>
                <a:lnTo>
                  <a:pt x="198" y="4062"/>
                </a:lnTo>
                <a:lnTo>
                  <a:pt x="213" y="4074"/>
                </a:lnTo>
                <a:lnTo>
                  <a:pt x="227" y="4083"/>
                </a:lnTo>
                <a:lnTo>
                  <a:pt x="236" y="4086"/>
                </a:lnTo>
                <a:lnTo>
                  <a:pt x="240" y="4084"/>
                </a:lnTo>
                <a:lnTo>
                  <a:pt x="245" y="4069"/>
                </a:lnTo>
                <a:lnTo>
                  <a:pt x="245" y="4050"/>
                </a:lnTo>
                <a:lnTo>
                  <a:pt x="240" y="4027"/>
                </a:lnTo>
                <a:lnTo>
                  <a:pt x="234" y="4002"/>
                </a:lnTo>
                <a:lnTo>
                  <a:pt x="227" y="3976"/>
                </a:lnTo>
                <a:lnTo>
                  <a:pt x="216" y="3949"/>
                </a:lnTo>
                <a:lnTo>
                  <a:pt x="206" y="3924"/>
                </a:lnTo>
                <a:lnTo>
                  <a:pt x="195" y="3900"/>
                </a:lnTo>
                <a:lnTo>
                  <a:pt x="186" y="3879"/>
                </a:lnTo>
                <a:lnTo>
                  <a:pt x="179" y="3861"/>
                </a:lnTo>
                <a:lnTo>
                  <a:pt x="173" y="3849"/>
                </a:lnTo>
                <a:lnTo>
                  <a:pt x="170" y="3841"/>
                </a:lnTo>
                <a:lnTo>
                  <a:pt x="170" y="3840"/>
                </a:lnTo>
                <a:lnTo>
                  <a:pt x="177" y="3844"/>
                </a:lnTo>
                <a:lnTo>
                  <a:pt x="189" y="3850"/>
                </a:lnTo>
                <a:lnTo>
                  <a:pt x="206" y="3856"/>
                </a:lnTo>
                <a:lnTo>
                  <a:pt x="227" y="3864"/>
                </a:lnTo>
                <a:lnTo>
                  <a:pt x="249" y="3871"/>
                </a:lnTo>
                <a:lnTo>
                  <a:pt x="275" y="3877"/>
                </a:lnTo>
                <a:lnTo>
                  <a:pt x="297" y="3885"/>
                </a:lnTo>
                <a:lnTo>
                  <a:pt x="320" y="3889"/>
                </a:lnTo>
                <a:lnTo>
                  <a:pt x="339" y="3894"/>
                </a:lnTo>
                <a:lnTo>
                  <a:pt x="356" y="3895"/>
                </a:lnTo>
                <a:lnTo>
                  <a:pt x="366" y="3894"/>
                </a:lnTo>
                <a:lnTo>
                  <a:pt x="371" y="3891"/>
                </a:lnTo>
                <a:lnTo>
                  <a:pt x="368" y="3877"/>
                </a:lnTo>
                <a:lnTo>
                  <a:pt x="360" y="3862"/>
                </a:lnTo>
                <a:lnTo>
                  <a:pt x="347" y="3847"/>
                </a:lnTo>
                <a:lnTo>
                  <a:pt x="332" y="3829"/>
                </a:lnTo>
                <a:lnTo>
                  <a:pt x="312" y="3811"/>
                </a:lnTo>
                <a:lnTo>
                  <a:pt x="291" y="3793"/>
                </a:lnTo>
                <a:lnTo>
                  <a:pt x="270" y="3777"/>
                </a:lnTo>
                <a:lnTo>
                  <a:pt x="249" y="3760"/>
                </a:lnTo>
                <a:lnTo>
                  <a:pt x="230" y="3745"/>
                </a:lnTo>
                <a:lnTo>
                  <a:pt x="213" y="3733"/>
                </a:lnTo>
                <a:lnTo>
                  <a:pt x="200" y="3724"/>
                </a:lnTo>
                <a:lnTo>
                  <a:pt x="191" y="3718"/>
                </a:lnTo>
                <a:lnTo>
                  <a:pt x="188" y="3717"/>
                </a:lnTo>
                <a:lnTo>
                  <a:pt x="192" y="3717"/>
                </a:lnTo>
                <a:lnTo>
                  <a:pt x="206" y="3717"/>
                </a:lnTo>
                <a:lnTo>
                  <a:pt x="225" y="3715"/>
                </a:lnTo>
                <a:lnTo>
                  <a:pt x="249" y="3715"/>
                </a:lnTo>
                <a:lnTo>
                  <a:pt x="275" y="3715"/>
                </a:lnTo>
                <a:lnTo>
                  <a:pt x="302" y="3714"/>
                </a:lnTo>
                <a:lnTo>
                  <a:pt x="329" y="3712"/>
                </a:lnTo>
                <a:lnTo>
                  <a:pt x="351" y="3711"/>
                </a:lnTo>
                <a:lnTo>
                  <a:pt x="371" y="3708"/>
                </a:lnTo>
                <a:lnTo>
                  <a:pt x="383" y="3705"/>
                </a:lnTo>
                <a:lnTo>
                  <a:pt x="386" y="3700"/>
                </a:lnTo>
                <a:lnTo>
                  <a:pt x="380" y="3690"/>
                </a:lnTo>
                <a:lnTo>
                  <a:pt x="366" y="3675"/>
                </a:lnTo>
                <a:lnTo>
                  <a:pt x="344" y="3660"/>
                </a:lnTo>
                <a:lnTo>
                  <a:pt x="317" y="3642"/>
                </a:lnTo>
                <a:lnTo>
                  <a:pt x="284" y="3625"/>
                </a:lnTo>
                <a:lnTo>
                  <a:pt x="246" y="3607"/>
                </a:lnTo>
                <a:lnTo>
                  <a:pt x="204" y="3591"/>
                </a:lnTo>
                <a:lnTo>
                  <a:pt x="161" y="3574"/>
                </a:lnTo>
                <a:lnTo>
                  <a:pt x="183" y="3561"/>
                </a:lnTo>
                <a:lnTo>
                  <a:pt x="207" y="3544"/>
                </a:lnTo>
                <a:lnTo>
                  <a:pt x="231" y="3525"/>
                </a:lnTo>
                <a:lnTo>
                  <a:pt x="255" y="3504"/>
                </a:lnTo>
                <a:lnTo>
                  <a:pt x="276" y="3484"/>
                </a:lnTo>
                <a:lnTo>
                  <a:pt x="288" y="3489"/>
                </a:lnTo>
                <a:lnTo>
                  <a:pt x="309" y="3495"/>
                </a:lnTo>
                <a:lnTo>
                  <a:pt x="336" y="3502"/>
                </a:lnTo>
                <a:lnTo>
                  <a:pt x="368" y="3510"/>
                </a:lnTo>
                <a:lnTo>
                  <a:pt x="402" y="3519"/>
                </a:lnTo>
                <a:lnTo>
                  <a:pt x="440" y="3526"/>
                </a:lnTo>
                <a:lnTo>
                  <a:pt x="476" y="3535"/>
                </a:lnTo>
                <a:lnTo>
                  <a:pt x="512" y="3541"/>
                </a:lnTo>
                <a:lnTo>
                  <a:pt x="545" y="3547"/>
                </a:lnTo>
                <a:lnTo>
                  <a:pt x="572" y="3552"/>
                </a:lnTo>
                <a:lnTo>
                  <a:pt x="611" y="3559"/>
                </a:lnTo>
                <a:lnTo>
                  <a:pt x="642" y="3571"/>
                </a:lnTo>
                <a:lnTo>
                  <a:pt x="669" y="3586"/>
                </a:lnTo>
                <a:lnTo>
                  <a:pt x="689" y="3607"/>
                </a:lnTo>
                <a:lnTo>
                  <a:pt x="704" y="3633"/>
                </a:lnTo>
                <a:lnTo>
                  <a:pt x="714" y="3664"/>
                </a:lnTo>
                <a:lnTo>
                  <a:pt x="717" y="3693"/>
                </a:lnTo>
                <a:lnTo>
                  <a:pt x="713" y="3721"/>
                </a:lnTo>
                <a:lnTo>
                  <a:pt x="704" y="3745"/>
                </a:lnTo>
                <a:lnTo>
                  <a:pt x="687" y="3765"/>
                </a:lnTo>
                <a:lnTo>
                  <a:pt x="666" y="3780"/>
                </a:lnTo>
                <a:lnTo>
                  <a:pt x="642" y="3789"/>
                </a:lnTo>
                <a:lnTo>
                  <a:pt x="614" y="3792"/>
                </a:lnTo>
                <a:lnTo>
                  <a:pt x="594" y="3789"/>
                </a:lnTo>
                <a:lnTo>
                  <a:pt x="581" y="3783"/>
                </a:lnTo>
                <a:lnTo>
                  <a:pt x="573" y="3772"/>
                </a:lnTo>
                <a:lnTo>
                  <a:pt x="567" y="3760"/>
                </a:lnTo>
                <a:lnTo>
                  <a:pt x="566" y="3748"/>
                </a:lnTo>
                <a:lnTo>
                  <a:pt x="567" y="3736"/>
                </a:lnTo>
                <a:lnTo>
                  <a:pt x="567" y="3727"/>
                </a:lnTo>
                <a:lnTo>
                  <a:pt x="570" y="3721"/>
                </a:lnTo>
                <a:lnTo>
                  <a:pt x="570" y="3718"/>
                </a:lnTo>
                <a:lnTo>
                  <a:pt x="570" y="3720"/>
                </a:lnTo>
                <a:lnTo>
                  <a:pt x="572" y="3724"/>
                </a:lnTo>
                <a:lnTo>
                  <a:pt x="573" y="3732"/>
                </a:lnTo>
                <a:lnTo>
                  <a:pt x="575" y="3738"/>
                </a:lnTo>
                <a:lnTo>
                  <a:pt x="578" y="3744"/>
                </a:lnTo>
                <a:lnTo>
                  <a:pt x="584" y="3748"/>
                </a:lnTo>
                <a:lnTo>
                  <a:pt x="590" y="3750"/>
                </a:lnTo>
                <a:lnTo>
                  <a:pt x="597" y="3747"/>
                </a:lnTo>
                <a:lnTo>
                  <a:pt x="606" y="3738"/>
                </a:lnTo>
                <a:lnTo>
                  <a:pt x="618" y="3723"/>
                </a:lnTo>
                <a:lnTo>
                  <a:pt x="629" y="3702"/>
                </a:lnTo>
                <a:lnTo>
                  <a:pt x="633" y="3685"/>
                </a:lnTo>
                <a:lnTo>
                  <a:pt x="632" y="3670"/>
                </a:lnTo>
                <a:lnTo>
                  <a:pt x="627" y="3657"/>
                </a:lnTo>
                <a:lnTo>
                  <a:pt x="618" y="3646"/>
                </a:lnTo>
                <a:lnTo>
                  <a:pt x="606" y="3639"/>
                </a:lnTo>
                <a:lnTo>
                  <a:pt x="593" y="3631"/>
                </a:lnTo>
                <a:lnTo>
                  <a:pt x="579" y="3627"/>
                </a:lnTo>
                <a:lnTo>
                  <a:pt x="564" y="3624"/>
                </a:lnTo>
                <a:lnTo>
                  <a:pt x="549" y="3625"/>
                </a:lnTo>
                <a:lnTo>
                  <a:pt x="533" y="3630"/>
                </a:lnTo>
                <a:lnTo>
                  <a:pt x="518" y="3639"/>
                </a:lnTo>
                <a:lnTo>
                  <a:pt x="503" y="3651"/>
                </a:lnTo>
                <a:lnTo>
                  <a:pt x="491" y="3669"/>
                </a:lnTo>
                <a:lnTo>
                  <a:pt x="482" y="3688"/>
                </a:lnTo>
                <a:lnTo>
                  <a:pt x="479" y="3711"/>
                </a:lnTo>
                <a:lnTo>
                  <a:pt x="482" y="3738"/>
                </a:lnTo>
                <a:lnTo>
                  <a:pt x="492" y="3766"/>
                </a:lnTo>
                <a:lnTo>
                  <a:pt x="512" y="3796"/>
                </a:lnTo>
                <a:lnTo>
                  <a:pt x="534" y="3822"/>
                </a:lnTo>
                <a:lnTo>
                  <a:pt x="561" y="3840"/>
                </a:lnTo>
                <a:lnTo>
                  <a:pt x="590" y="3852"/>
                </a:lnTo>
                <a:lnTo>
                  <a:pt x="621" y="3856"/>
                </a:lnTo>
                <a:lnTo>
                  <a:pt x="654" y="3853"/>
                </a:lnTo>
                <a:lnTo>
                  <a:pt x="689" y="3844"/>
                </a:lnTo>
                <a:lnTo>
                  <a:pt x="722" y="3828"/>
                </a:lnTo>
                <a:lnTo>
                  <a:pt x="744" y="3811"/>
                </a:lnTo>
                <a:lnTo>
                  <a:pt x="759" y="3790"/>
                </a:lnTo>
                <a:lnTo>
                  <a:pt x="770" y="3768"/>
                </a:lnTo>
                <a:lnTo>
                  <a:pt x="776" y="3744"/>
                </a:lnTo>
                <a:lnTo>
                  <a:pt x="780" y="3718"/>
                </a:lnTo>
                <a:lnTo>
                  <a:pt x="780" y="3696"/>
                </a:lnTo>
                <a:lnTo>
                  <a:pt x="780" y="3673"/>
                </a:lnTo>
                <a:lnTo>
                  <a:pt x="779" y="3655"/>
                </a:lnTo>
                <a:lnTo>
                  <a:pt x="777" y="3640"/>
                </a:lnTo>
                <a:lnTo>
                  <a:pt x="777" y="3633"/>
                </a:lnTo>
                <a:lnTo>
                  <a:pt x="779" y="3630"/>
                </a:lnTo>
                <a:lnTo>
                  <a:pt x="785" y="3633"/>
                </a:lnTo>
                <a:lnTo>
                  <a:pt x="798" y="3636"/>
                </a:lnTo>
                <a:lnTo>
                  <a:pt x="815" y="3640"/>
                </a:lnTo>
                <a:lnTo>
                  <a:pt x="834" y="3643"/>
                </a:lnTo>
                <a:lnTo>
                  <a:pt x="854" y="3648"/>
                </a:lnTo>
                <a:lnTo>
                  <a:pt x="872" y="3649"/>
                </a:lnTo>
                <a:lnTo>
                  <a:pt x="888" y="3651"/>
                </a:lnTo>
                <a:lnTo>
                  <a:pt x="899" y="3649"/>
                </a:lnTo>
                <a:lnTo>
                  <a:pt x="902" y="3646"/>
                </a:lnTo>
                <a:lnTo>
                  <a:pt x="900" y="3640"/>
                </a:lnTo>
                <a:lnTo>
                  <a:pt x="893" y="3631"/>
                </a:lnTo>
                <a:lnTo>
                  <a:pt x="884" y="3619"/>
                </a:lnTo>
                <a:lnTo>
                  <a:pt x="872" y="3606"/>
                </a:lnTo>
                <a:lnTo>
                  <a:pt x="858" y="3592"/>
                </a:lnTo>
                <a:lnTo>
                  <a:pt x="845" y="3577"/>
                </a:lnTo>
                <a:lnTo>
                  <a:pt x="831" y="3564"/>
                </a:lnTo>
                <a:lnTo>
                  <a:pt x="819" y="3552"/>
                </a:lnTo>
                <a:lnTo>
                  <a:pt x="809" y="3543"/>
                </a:lnTo>
                <a:lnTo>
                  <a:pt x="803" y="3537"/>
                </a:lnTo>
                <a:lnTo>
                  <a:pt x="800" y="3534"/>
                </a:lnTo>
                <a:lnTo>
                  <a:pt x="804" y="3534"/>
                </a:lnTo>
                <a:lnTo>
                  <a:pt x="816" y="3535"/>
                </a:lnTo>
                <a:lnTo>
                  <a:pt x="833" y="3535"/>
                </a:lnTo>
                <a:lnTo>
                  <a:pt x="852" y="3535"/>
                </a:lnTo>
                <a:lnTo>
                  <a:pt x="873" y="3534"/>
                </a:lnTo>
                <a:lnTo>
                  <a:pt x="894" y="3532"/>
                </a:lnTo>
                <a:lnTo>
                  <a:pt x="912" y="3531"/>
                </a:lnTo>
                <a:lnTo>
                  <a:pt x="926" y="3526"/>
                </a:lnTo>
                <a:lnTo>
                  <a:pt x="933" y="3522"/>
                </a:lnTo>
                <a:lnTo>
                  <a:pt x="932" y="3514"/>
                </a:lnTo>
                <a:lnTo>
                  <a:pt x="924" y="3505"/>
                </a:lnTo>
                <a:lnTo>
                  <a:pt x="911" y="3496"/>
                </a:lnTo>
                <a:lnTo>
                  <a:pt x="893" y="3487"/>
                </a:lnTo>
                <a:lnTo>
                  <a:pt x="873" y="3477"/>
                </a:lnTo>
                <a:lnTo>
                  <a:pt x="854" y="3468"/>
                </a:lnTo>
                <a:lnTo>
                  <a:pt x="836" y="3459"/>
                </a:lnTo>
                <a:lnTo>
                  <a:pt x="819" y="3451"/>
                </a:lnTo>
                <a:lnTo>
                  <a:pt x="807" y="3445"/>
                </a:lnTo>
                <a:lnTo>
                  <a:pt x="801" y="3442"/>
                </a:lnTo>
                <a:lnTo>
                  <a:pt x="803" y="3441"/>
                </a:lnTo>
                <a:lnTo>
                  <a:pt x="810" y="3438"/>
                </a:lnTo>
                <a:lnTo>
                  <a:pt x="821" y="3430"/>
                </a:lnTo>
                <a:lnTo>
                  <a:pt x="834" y="3421"/>
                </a:lnTo>
                <a:lnTo>
                  <a:pt x="849" y="3408"/>
                </a:lnTo>
                <a:lnTo>
                  <a:pt x="864" y="3394"/>
                </a:lnTo>
                <a:lnTo>
                  <a:pt x="879" y="3381"/>
                </a:lnTo>
                <a:lnTo>
                  <a:pt x="891" y="3367"/>
                </a:lnTo>
                <a:lnTo>
                  <a:pt x="902" y="3357"/>
                </a:lnTo>
                <a:lnTo>
                  <a:pt x="908" y="3348"/>
                </a:lnTo>
                <a:lnTo>
                  <a:pt x="927" y="3367"/>
                </a:lnTo>
                <a:lnTo>
                  <a:pt x="950" y="3387"/>
                </a:lnTo>
                <a:lnTo>
                  <a:pt x="974" y="3403"/>
                </a:lnTo>
                <a:lnTo>
                  <a:pt x="1002" y="3417"/>
                </a:lnTo>
                <a:lnTo>
                  <a:pt x="1031" y="3423"/>
                </a:lnTo>
                <a:lnTo>
                  <a:pt x="1062" y="3424"/>
                </a:lnTo>
                <a:lnTo>
                  <a:pt x="1094" y="3417"/>
                </a:lnTo>
                <a:lnTo>
                  <a:pt x="1124" y="3402"/>
                </a:lnTo>
                <a:lnTo>
                  <a:pt x="1148" y="3384"/>
                </a:lnTo>
                <a:lnTo>
                  <a:pt x="1167" y="3364"/>
                </a:lnTo>
                <a:lnTo>
                  <a:pt x="1181" y="3340"/>
                </a:lnTo>
                <a:lnTo>
                  <a:pt x="1190" y="3316"/>
                </a:lnTo>
                <a:lnTo>
                  <a:pt x="1194" y="3292"/>
                </a:lnTo>
                <a:lnTo>
                  <a:pt x="1196" y="3268"/>
                </a:lnTo>
                <a:lnTo>
                  <a:pt x="1193" y="3247"/>
                </a:lnTo>
                <a:lnTo>
                  <a:pt x="1188" y="3226"/>
                </a:lnTo>
                <a:lnTo>
                  <a:pt x="1181" y="3210"/>
                </a:lnTo>
                <a:lnTo>
                  <a:pt x="1170" y="3196"/>
                </a:lnTo>
                <a:lnTo>
                  <a:pt x="1164" y="3187"/>
                </a:lnTo>
                <a:lnTo>
                  <a:pt x="1164" y="3181"/>
                </a:lnTo>
                <a:lnTo>
                  <a:pt x="1170" y="3177"/>
                </a:lnTo>
                <a:lnTo>
                  <a:pt x="1181" y="3175"/>
                </a:lnTo>
                <a:lnTo>
                  <a:pt x="1194" y="3175"/>
                </a:lnTo>
                <a:lnTo>
                  <a:pt x="1209" y="3175"/>
                </a:lnTo>
                <a:lnTo>
                  <a:pt x="1226" y="3177"/>
                </a:lnTo>
                <a:lnTo>
                  <a:pt x="1241" y="3178"/>
                </a:lnTo>
                <a:lnTo>
                  <a:pt x="1256" y="3180"/>
                </a:lnTo>
                <a:lnTo>
                  <a:pt x="1268" y="3183"/>
                </a:lnTo>
                <a:lnTo>
                  <a:pt x="1275" y="3184"/>
                </a:lnTo>
                <a:lnTo>
                  <a:pt x="1278" y="3184"/>
                </a:lnTo>
                <a:lnTo>
                  <a:pt x="1166" y="3093"/>
                </a:lnTo>
                <a:lnTo>
                  <a:pt x="1170" y="3093"/>
                </a:lnTo>
                <a:lnTo>
                  <a:pt x="1182" y="3093"/>
                </a:lnTo>
                <a:lnTo>
                  <a:pt x="1199" y="3093"/>
                </a:lnTo>
                <a:lnTo>
                  <a:pt x="1218" y="3093"/>
                </a:lnTo>
                <a:lnTo>
                  <a:pt x="1239" y="3093"/>
                </a:lnTo>
                <a:lnTo>
                  <a:pt x="1259" y="3091"/>
                </a:lnTo>
                <a:lnTo>
                  <a:pt x="1277" y="3088"/>
                </a:lnTo>
                <a:lnTo>
                  <a:pt x="1289" y="3084"/>
                </a:lnTo>
                <a:lnTo>
                  <a:pt x="1295" y="3076"/>
                </a:lnTo>
                <a:lnTo>
                  <a:pt x="1292" y="3069"/>
                </a:lnTo>
                <a:lnTo>
                  <a:pt x="1283" y="3061"/>
                </a:lnTo>
                <a:lnTo>
                  <a:pt x="1268" y="3052"/>
                </a:lnTo>
                <a:lnTo>
                  <a:pt x="1250" y="3045"/>
                </a:lnTo>
                <a:lnTo>
                  <a:pt x="1230" y="3037"/>
                </a:lnTo>
                <a:lnTo>
                  <a:pt x="1209" y="3030"/>
                </a:lnTo>
                <a:lnTo>
                  <a:pt x="1191" y="3025"/>
                </a:lnTo>
                <a:lnTo>
                  <a:pt x="1176" y="3021"/>
                </a:lnTo>
                <a:lnTo>
                  <a:pt x="1166" y="3018"/>
                </a:lnTo>
                <a:lnTo>
                  <a:pt x="1163" y="3016"/>
                </a:lnTo>
                <a:lnTo>
                  <a:pt x="1166" y="3015"/>
                </a:lnTo>
                <a:lnTo>
                  <a:pt x="1175" y="3009"/>
                </a:lnTo>
                <a:lnTo>
                  <a:pt x="1188" y="3001"/>
                </a:lnTo>
                <a:lnTo>
                  <a:pt x="1205" y="2991"/>
                </a:lnTo>
                <a:lnTo>
                  <a:pt x="1223" y="2979"/>
                </a:lnTo>
                <a:lnTo>
                  <a:pt x="1241" y="2967"/>
                </a:lnTo>
                <a:lnTo>
                  <a:pt x="1256" y="2953"/>
                </a:lnTo>
                <a:lnTo>
                  <a:pt x="1269" y="2941"/>
                </a:lnTo>
                <a:lnTo>
                  <a:pt x="1278" y="2929"/>
                </a:lnTo>
                <a:lnTo>
                  <a:pt x="1283" y="2920"/>
                </a:lnTo>
                <a:lnTo>
                  <a:pt x="1278" y="2916"/>
                </a:lnTo>
                <a:lnTo>
                  <a:pt x="1266" y="2913"/>
                </a:lnTo>
                <a:lnTo>
                  <a:pt x="1248" y="2913"/>
                </a:lnTo>
                <a:lnTo>
                  <a:pt x="1226" y="2914"/>
                </a:lnTo>
                <a:lnTo>
                  <a:pt x="1199" y="2917"/>
                </a:lnTo>
                <a:lnTo>
                  <a:pt x="1170" y="2922"/>
                </a:lnTo>
                <a:lnTo>
                  <a:pt x="1142" y="2926"/>
                </a:lnTo>
                <a:lnTo>
                  <a:pt x="1113" y="2931"/>
                </a:lnTo>
                <a:lnTo>
                  <a:pt x="1088" y="2937"/>
                </a:lnTo>
                <a:lnTo>
                  <a:pt x="1064" y="2941"/>
                </a:lnTo>
                <a:lnTo>
                  <a:pt x="1046" y="2944"/>
                </a:lnTo>
                <a:lnTo>
                  <a:pt x="1034" y="2947"/>
                </a:lnTo>
                <a:lnTo>
                  <a:pt x="1031" y="2949"/>
                </a:lnTo>
                <a:lnTo>
                  <a:pt x="1032" y="2946"/>
                </a:lnTo>
                <a:lnTo>
                  <a:pt x="1038" y="2938"/>
                </a:lnTo>
                <a:lnTo>
                  <a:pt x="1049" y="2928"/>
                </a:lnTo>
                <a:lnTo>
                  <a:pt x="1059" y="2913"/>
                </a:lnTo>
                <a:lnTo>
                  <a:pt x="1071" y="2898"/>
                </a:lnTo>
                <a:lnTo>
                  <a:pt x="1085" y="2880"/>
                </a:lnTo>
                <a:lnTo>
                  <a:pt x="1097" y="2862"/>
                </a:lnTo>
                <a:lnTo>
                  <a:pt x="1107" y="2845"/>
                </a:lnTo>
                <a:lnTo>
                  <a:pt x="1115" y="2829"/>
                </a:lnTo>
                <a:lnTo>
                  <a:pt x="1119" y="2815"/>
                </a:lnTo>
                <a:lnTo>
                  <a:pt x="1139" y="2811"/>
                </a:lnTo>
                <a:lnTo>
                  <a:pt x="1154" y="2805"/>
                </a:lnTo>
                <a:lnTo>
                  <a:pt x="1166" y="2796"/>
                </a:lnTo>
                <a:lnTo>
                  <a:pt x="1170" y="2784"/>
                </a:lnTo>
                <a:lnTo>
                  <a:pt x="1170" y="2764"/>
                </a:lnTo>
                <a:lnTo>
                  <a:pt x="1169" y="2739"/>
                </a:lnTo>
                <a:lnTo>
                  <a:pt x="1163" y="2710"/>
                </a:lnTo>
                <a:lnTo>
                  <a:pt x="1157" y="2682"/>
                </a:lnTo>
                <a:lnTo>
                  <a:pt x="1148" y="2656"/>
                </a:lnTo>
                <a:lnTo>
                  <a:pt x="1137" y="2635"/>
                </a:lnTo>
                <a:lnTo>
                  <a:pt x="1127" y="2620"/>
                </a:lnTo>
                <a:lnTo>
                  <a:pt x="1125" y="2617"/>
                </a:lnTo>
                <a:lnTo>
                  <a:pt x="1133" y="2614"/>
                </a:lnTo>
                <a:lnTo>
                  <a:pt x="1146" y="2614"/>
                </a:lnTo>
                <a:lnTo>
                  <a:pt x="1166" y="2616"/>
                </a:lnTo>
                <a:lnTo>
                  <a:pt x="1190" y="2617"/>
                </a:lnTo>
                <a:lnTo>
                  <a:pt x="1217" y="2620"/>
                </a:lnTo>
                <a:lnTo>
                  <a:pt x="1247" y="2623"/>
                </a:lnTo>
                <a:lnTo>
                  <a:pt x="1278" y="2626"/>
                </a:lnTo>
                <a:lnTo>
                  <a:pt x="1310" y="2628"/>
                </a:lnTo>
                <a:lnTo>
                  <a:pt x="1338" y="2629"/>
                </a:lnTo>
                <a:lnTo>
                  <a:pt x="1365" y="2631"/>
                </a:lnTo>
                <a:lnTo>
                  <a:pt x="1389" y="2629"/>
                </a:lnTo>
                <a:lnTo>
                  <a:pt x="1407" y="2628"/>
                </a:lnTo>
                <a:lnTo>
                  <a:pt x="1421" y="2623"/>
                </a:lnTo>
                <a:lnTo>
                  <a:pt x="1427" y="2616"/>
                </a:lnTo>
                <a:lnTo>
                  <a:pt x="1424" y="2605"/>
                </a:lnTo>
                <a:lnTo>
                  <a:pt x="1415" y="2593"/>
                </a:lnTo>
                <a:lnTo>
                  <a:pt x="1400" y="2583"/>
                </a:lnTo>
                <a:lnTo>
                  <a:pt x="1379" y="2572"/>
                </a:lnTo>
                <a:lnTo>
                  <a:pt x="1356" y="2562"/>
                </a:lnTo>
                <a:lnTo>
                  <a:pt x="1334" y="2553"/>
                </a:lnTo>
                <a:lnTo>
                  <a:pt x="1311" y="2545"/>
                </a:lnTo>
                <a:lnTo>
                  <a:pt x="1290" y="2538"/>
                </a:lnTo>
                <a:lnTo>
                  <a:pt x="1274" y="2533"/>
                </a:lnTo>
                <a:lnTo>
                  <a:pt x="1262" y="2529"/>
                </a:lnTo>
                <a:lnTo>
                  <a:pt x="1259" y="2529"/>
                </a:lnTo>
                <a:lnTo>
                  <a:pt x="1262" y="2527"/>
                </a:lnTo>
                <a:lnTo>
                  <a:pt x="1274" y="2523"/>
                </a:lnTo>
                <a:lnTo>
                  <a:pt x="1290" y="2515"/>
                </a:lnTo>
                <a:lnTo>
                  <a:pt x="1311" y="2506"/>
                </a:lnTo>
                <a:lnTo>
                  <a:pt x="1335" y="2496"/>
                </a:lnTo>
                <a:lnTo>
                  <a:pt x="1361" y="2484"/>
                </a:lnTo>
                <a:lnTo>
                  <a:pt x="1386" y="2472"/>
                </a:lnTo>
                <a:lnTo>
                  <a:pt x="1409" y="2458"/>
                </a:lnTo>
                <a:lnTo>
                  <a:pt x="1430" y="2446"/>
                </a:lnTo>
                <a:lnTo>
                  <a:pt x="1448" y="2433"/>
                </a:lnTo>
                <a:lnTo>
                  <a:pt x="1458" y="2422"/>
                </a:lnTo>
                <a:lnTo>
                  <a:pt x="1463" y="2412"/>
                </a:lnTo>
                <a:lnTo>
                  <a:pt x="1457" y="2410"/>
                </a:lnTo>
                <a:lnTo>
                  <a:pt x="1443" y="2410"/>
                </a:lnTo>
                <a:lnTo>
                  <a:pt x="1424" y="2412"/>
                </a:lnTo>
                <a:lnTo>
                  <a:pt x="1400" y="2413"/>
                </a:lnTo>
                <a:lnTo>
                  <a:pt x="1374" y="2415"/>
                </a:lnTo>
                <a:lnTo>
                  <a:pt x="1350" y="2418"/>
                </a:lnTo>
                <a:lnTo>
                  <a:pt x="1326" y="2421"/>
                </a:lnTo>
                <a:lnTo>
                  <a:pt x="1308" y="2422"/>
                </a:lnTo>
                <a:lnTo>
                  <a:pt x="1295" y="2424"/>
                </a:lnTo>
                <a:lnTo>
                  <a:pt x="1290" y="2424"/>
                </a:lnTo>
                <a:close/>
                <a:moveTo>
                  <a:pt x="5" y="1575"/>
                </a:moveTo>
                <a:lnTo>
                  <a:pt x="5" y="1653"/>
                </a:lnTo>
                <a:lnTo>
                  <a:pt x="9" y="1653"/>
                </a:lnTo>
                <a:lnTo>
                  <a:pt x="11" y="1653"/>
                </a:lnTo>
                <a:lnTo>
                  <a:pt x="12" y="1653"/>
                </a:lnTo>
                <a:lnTo>
                  <a:pt x="9" y="1404"/>
                </a:lnTo>
                <a:lnTo>
                  <a:pt x="8" y="1402"/>
                </a:lnTo>
                <a:lnTo>
                  <a:pt x="8" y="1401"/>
                </a:lnTo>
                <a:lnTo>
                  <a:pt x="5" y="1575"/>
                </a:lnTo>
                <a:close/>
                <a:moveTo>
                  <a:pt x="5" y="1651"/>
                </a:moveTo>
                <a:lnTo>
                  <a:pt x="5" y="1659"/>
                </a:lnTo>
                <a:lnTo>
                  <a:pt x="5" y="1659"/>
                </a:lnTo>
                <a:lnTo>
                  <a:pt x="5" y="1659"/>
                </a:lnTo>
                <a:lnTo>
                  <a:pt x="5" y="1653"/>
                </a:lnTo>
                <a:lnTo>
                  <a:pt x="5" y="1653"/>
                </a:lnTo>
                <a:lnTo>
                  <a:pt x="5" y="1651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A566AECD-1114-44E4-87DB-FEC05BCA2D0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3400" y="1905000"/>
            <a:ext cx="5334000" cy="1600200"/>
          </a:xfrm>
        </p:spPr>
        <p:txBody>
          <a:bodyPr/>
          <a:lstStyle>
            <a:lvl1pPr algn="r">
              <a:defRPr sz="5400"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52303" name="Text Box 79">
            <a:extLst>
              <a:ext uri="{FF2B5EF4-FFF2-40B4-BE49-F238E27FC236}">
                <a16:creationId xmlns:a16="http://schemas.microsoft.com/office/drawing/2014/main" id="{65317917-2CE5-4E5A-B0EB-522EBDAEE9B0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429000" y="5805488"/>
            <a:ext cx="2438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/>
              <a:t>Company </a:t>
            </a:r>
            <a:r>
              <a:rPr lang="en-US" altLang="en-US" sz="2800" b="1">
                <a:solidFill>
                  <a:schemeClr val="tx2"/>
                </a:solidFill>
              </a:rPr>
              <a:t>LOGO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2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2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2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2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2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2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build="p">
        <p:tmplLst>
          <p:tmpl lvl="1">
            <p:tnLst>
              <p:par>
                <p:cTn presetID="50" presetClass="entr" presetSubtype="0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2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522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522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522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6FE00-3058-46E3-8BF4-E60C20EFB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6F4FED-6707-4AF0-AB49-516A500609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6237A-30E2-4F24-A7A7-27B39F330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E07081-4A74-484A-BF7E-BB56146723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AAA6870-F9AE-4F83-B7EB-4C5781EAE5B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448373-8122-4CAF-A37D-05DB2F81F7A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6523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EA1613-9709-4F7B-85AE-D42F8B7C45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331788"/>
            <a:ext cx="2057400" cy="61388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22720D-98F7-4F98-B836-132FE2422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331788"/>
            <a:ext cx="6019800" cy="61388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AC504-23E1-49C8-AE91-126511726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BD5A2F-5CA3-41DC-8C43-FAB8EAC3B5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00EFA9A-662A-4F70-9587-91142C5DE32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CA8D8D-5307-40F0-A8D7-98A01F0BD87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527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AA0D3-7E44-43BF-B938-F3C8D453D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1788"/>
            <a:ext cx="7924800" cy="6762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1B1369D8-E14D-4B05-9FD7-5C467B85E523}"/>
              </a:ext>
            </a:extLst>
          </p:cNvPr>
          <p:cNvSpPr>
            <a:spLocks noGrp="1"/>
          </p:cNvSpPr>
          <p:nvPr>
            <p:ph type="chart" idx="1"/>
          </p:nvPr>
        </p:nvSpPr>
        <p:spPr>
          <a:xfrm>
            <a:off x="457200" y="1136650"/>
            <a:ext cx="8229600" cy="53340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87631-92A4-40AB-B228-A6099F90F4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8338" y="6500813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A51C31-0494-4DC2-94D1-6AE515CF7F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2400" y="6477000"/>
            <a:ext cx="457200" cy="301625"/>
          </a:xfrm>
        </p:spPr>
        <p:txBody>
          <a:bodyPr/>
          <a:lstStyle>
            <a:lvl1pPr>
              <a:defRPr/>
            </a:lvl1pPr>
          </a:lstStyle>
          <a:p>
            <a:fld id="{D0A9B632-429C-4B88-90D5-542B79A2E60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E9369F-6A03-41B9-ACFA-665E507405B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803525" y="6500813"/>
            <a:ext cx="3902075" cy="244475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9474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AB419-18A3-46DA-893A-6ED652798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03FB7-37E9-45AD-9D05-EA030DE21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339DE-C8C0-4DAA-A550-C22A55DEE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5D93B5-565F-4B72-B079-8FA87915B5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9ABECA9-9226-41AB-A34C-B843BD37E83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DC07F7-7E65-4F4B-9E8B-06DABD4E707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7666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4E8E8-E268-4A7F-A0CB-6EFD4597A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C28E95-7E45-4811-BBFD-8C1F69DE76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F25870-7D56-4E15-8067-04B221A60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0924F-8CCC-48FF-AEC8-ECB488A2D1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AA0FE9F-B23E-4D68-9B47-0775B38AB77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EC8FD0-FAD6-4E66-99E7-578A085ADCD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9709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E458E-3B2B-4F91-A5EF-B1BF7FEAC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2C805-8279-46D1-824A-8C8D9CE67A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136650"/>
            <a:ext cx="4038600" cy="533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2F5BBF-35C2-4AE9-AA47-07E962715F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136650"/>
            <a:ext cx="4038600" cy="533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5A2C6C-2637-4810-8A79-D6F1F23B3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DA532-BD21-4919-8C87-2746E0A16A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CC9AF0F-6910-4A57-AD19-65DEFE70981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A6777E0-8FED-4B58-B37B-C0F01878BF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1052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6889C-3F3E-4B4F-99BF-A158E21F1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853A7B-7D06-4863-B924-1E80AEC927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C01B25-7079-4E51-B220-10F3084CEE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3F3C62-6187-4786-91C7-87E6FF495B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068425-3C56-4A3C-A165-F4616B8DF4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3E8C0F-F370-4523-AEA5-7A16F36C9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95978E-1807-4C72-8D54-ED27E881D7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A70FF49-45E8-4461-B5C7-666FEA0D547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0A43704-5AA9-4844-9FE8-23A748A387D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9177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31A1E-AD06-4EC0-8739-85207D341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0A3E49-CF1E-4F6C-8598-3669E0CF6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721DB-0C2B-48A9-8BFE-06539B36A3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FE6110-C4A8-456B-8DB0-383A4FB8094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3A8D4-EC2A-45D0-926D-A9E45E6D524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504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1521A3-16BE-443A-8512-8AF619E07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4FE834-0AF9-4110-9DEB-76BE86A07A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EEDDC19-9E4A-4BFE-B272-11BDC1C4059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6C2359-55A1-49C2-A3E0-A5FF77FA985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3938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9A21C-1281-4F24-B694-8CEE4642C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B2FA9-6D82-45BC-9FAB-D69CEF0C9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F494C-6477-4BA5-A1D8-9C9CFF48A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A9CE5-D2FB-476C-8A37-778555473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4D0AE-6328-434C-9CDA-A4A950D5FD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09A73E3-5644-4893-A170-647C486ADD2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0FA5A40-F638-4EBC-8303-113A9FBA25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4506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A1119-9C4E-437B-911D-93CA8D832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F5EC49-A2D8-4306-8214-1A2195F864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68EF25-7593-413C-B2DD-F9FFDBDEB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ADF820-838E-4174-B3AC-2C0492D09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97265-AEDA-4243-816B-D1825291EC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8D4BE0B-06EF-4D4C-B4E0-D90EB40FF19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5E231D3-369A-4942-8BD4-A2AA8BFE8E6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8138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9" name="Rectangle 10251">
            <a:extLst>
              <a:ext uri="{FF2B5EF4-FFF2-40B4-BE49-F238E27FC236}">
                <a16:creationId xmlns:a16="http://schemas.microsoft.com/office/drawing/2014/main" id="{78B92412-47FF-4EF9-902C-60E642E615ED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7620000" y="346075"/>
            <a:ext cx="1524000" cy="638175"/>
          </a:xfrm>
          <a:prstGeom prst="rect">
            <a:avLst/>
          </a:prstGeom>
          <a:solidFill>
            <a:srgbClr val="D9CC6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4" name="Rectangle 4">
            <a:extLst>
              <a:ext uri="{FF2B5EF4-FFF2-40B4-BE49-F238E27FC236}">
                <a16:creationId xmlns:a16="http://schemas.microsoft.com/office/drawing/2014/main" id="{1922E759-B82A-4DDA-A386-9F0FA509F15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black">
          <a:xfrm>
            <a:off x="668338" y="6500813"/>
            <a:ext cx="2133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51206" name="Rectangle 6">
            <a:extLst>
              <a:ext uri="{FF2B5EF4-FFF2-40B4-BE49-F238E27FC236}">
                <a16:creationId xmlns:a16="http://schemas.microsoft.com/office/drawing/2014/main" id="{AD6CA2B3-868C-4DBF-901E-660B705E8DA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52400" y="6477000"/>
            <a:ext cx="457200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fld id="{8A5AB4FE-856D-42B4-BD14-893B04E5B8F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1264" name="Rectangle 64">
            <a:extLst>
              <a:ext uri="{FF2B5EF4-FFF2-40B4-BE49-F238E27FC236}">
                <a16:creationId xmlns:a16="http://schemas.microsoft.com/office/drawing/2014/main" id="{BAF0F61E-4415-4905-B790-B197F2CA2FF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03525" y="6500813"/>
            <a:ext cx="390207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en-US"/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3C4A6306-1BAD-48E1-9A25-FC72134A1D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36650"/>
            <a:ext cx="82296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1304" name="Text Box 104">
            <a:extLst>
              <a:ext uri="{FF2B5EF4-FFF2-40B4-BE49-F238E27FC236}">
                <a16:creationId xmlns:a16="http://schemas.microsoft.com/office/drawing/2014/main" id="{4BB4DDE7-2C68-4DDF-9E80-A81B696FEC7B}"/>
              </a:ext>
            </a:extLst>
          </p:cNvPr>
          <p:cNvSpPr txBox="1">
            <a:spLocks noChangeArrowheads="1"/>
          </p:cNvSpPr>
          <p:nvPr/>
        </p:nvSpPr>
        <p:spPr bwMode="white">
          <a:xfrm>
            <a:off x="6629400" y="6477000"/>
            <a:ext cx="236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en-US" sz="1400" b="1"/>
              <a:t>Company LOGO</a:t>
            </a:r>
          </a:p>
        </p:txBody>
      </p:sp>
      <p:sp>
        <p:nvSpPr>
          <p:cNvPr id="99317" name="Rectangle 10229">
            <a:extLst>
              <a:ext uri="{FF2B5EF4-FFF2-40B4-BE49-F238E27FC236}">
                <a16:creationId xmlns:a16="http://schemas.microsoft.com/office/drawing/2014/main" id="{D163E589-88C8-4FDB-80A2-FBDB2E7C5DCA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6934200" y="0"/>
            <a:ext cx="1752600" cy="98425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18" name="Rectangle 10230">
            <a:extLst>
              <a:ext uri="{FF2B5EF4-FFF2-40B4-BE49-F238E27FC236}">
                <a16:creationId xmlns:a16="http://schemas.microsoft.com/office/drawing/2014/main" id="{972624F0-46F2-48E2-BF7D-F4DB56DFC85A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234950" y="357188"/>
            <a:ext cx="7385050" cy="627062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42353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4C17FC2A-8D91-4AD3-ABEC-AF3F0DF243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black">
          <a:xfrm>
            <a:off x="609600" y="331788"/>
            <a:ext cx="7924800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4450" name="Rectangle 10242" descr="Wide upward diagonal">
            <a:extLst>
              <a:ext uri="{FF2B5EF4-FFF2-40B4-BE49-F238E27FC236}">
                <a16:creationId xmlns:a16="http://schemas.microsoft.com/office/drawing/2014/main" id="{3490C883-EABF-4C9A-9E97-03C05F314B65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7620000" y="984250"/>
            <a:ext cx="1524000" cy="304800"/>
          </a:xfrm>
          <a:prstGeom prst="rect">
            <a:avLst/>
          </a:prstGeom>
          <a:pattFill prst="wdUpDiag">
            <a:fgClr>
              <a:schemeClr val="bg2">
                <a:alpha val="60001"/>
              </a:schemeClr>
            </a:fgClr>
            <a:bgClr>
              <a:schemeClr val="folHlink">
                <a:alpha val="60001"/>
              </a:schemeClr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467" name="Rectangle 10259">
            <a:extLst>
              <a:ext uri="{FF2B5EF4-FFF2-40B4-BE49-F238E27FC236}">
                <a16:creationId xmlns:a16="http://schemas.microsoft.com/office/drawing/2014/main" id="{883EE7D8-4EE7-4834-8F54-E2F4AB5072CB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52400" y="282575"/>
            <a:ext cx="8763000" cy="6188075"/>
          </a:xfrm>
          <a:prstGeom prst="rect">
            <a:avLst/>
          </a:prstGeom>
          <a:noFill/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468" name="Rectangle 10260">
            <a:extLst>
              <a:ext uri="{FF2B5EF4-FFF2-40B4-BE49-F238E27FC236}">
                <a16:creationId xmlns:a16="http://schemas.microsoft.com/office/drawing/2014/main" id="{970B1E5B-B4BD-48E4-AC36-33C480A909AB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61925" y="288925"/>
            <a:ext cx="8763000" cy="61880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469" name="Freeform 10261">
            <a:extLst>
              <a:ext uri="{FF2B5EF4-FFF2-40B4-BE49-F238E27FC236}">
                <a16:creationId xmlns:a16="http://schemas.microsoft.com/office/drawing/2014/main" id="{6071F0B5-672D-4273-BCAE-DB2EB168BEDB}"/>
              </a:ext>
            </a:extLst>
          </p:cNvPr>
          <p:cNvSpPr>
            <a:spLocks noEditPoints="1"/>
          </p:cNvSpPr>
          <p:nvPr/>
        </p:nvSpPr>
        <p:spPr bwMode="gray">
          <a:xfrm flipH="1">
            <a:off x="7696200" y="69850"/>
            <a:ext cx="1447800" cy="1981200"/>
          </a:xfrm>
          <a:custGeom>
            <a:avLst/>
            <a:gdLst>
              <a:gd name="T0" fmla="*/ 1004 w 1487"/>
              <a:gd name="T1" fmla="*/ 2286 h 4126"/>
              <a:gd name="T2" fmla="*/ 1034 w 1487"/>
              <a:gd name="T3" fmla="*/ 2848 h 4126"/>
              <a:gd name="T4" fmla="*/ 905 w 1487"/>
              <a:gd name="T5" fmla="*/ 2886 h 4126"/>
              <a:gd name="T6" fmla="*/ 707 w 1487"/>
              <a:gd name="T7" fmla="*/ 2721 h 4126"/>
              <a:gd name="T8" fmla="*/ 942 w 1487"/>
              <a:gd name="T9" fmla="*/ 3265 h 4126"/>
              <a:gd name="T10" fmla="*/ 804 w 1487"/>
              <a:gd name="T11" fmla="*/ 3352 h 4126"/>
              <a:gd name="T12" fmla="*/ 642 w 1487"/>
              <a:gd name="T13" fmla="*/ 3142 h 4126"/>
              <a:gd name="T14" fmla="*/ 527 w 1487"/>
              <a:gd name="T15" fmla="*/ 3244 h 4126"/>
              <a:gd name="T16" fmla="*/ 315 w 1487"/>
              <a:gd name="T17" fmla="*/ 3421 h 4126"/>
              <a:gd name="T18" fmla="*/ 210 w 1487"/>
              <a:gd name="T19" fmla="*/ 3376 h 4126"/>
              <a:gd name="T20" fmla="*/ 255 w 1487"/>
              <a:gd name="T21" fmla="*/ 3312 h 4126"/>
              <a:gd name="T22" fmla="*/ 35 w 1487"/>
              <a:gd name="T23" fmla="*/ 2946 h 4126"/>
              <a:gd name="T24" fmla="*/ 170 w 1487"/>
              <a:gd name="T25" fmla="*/ 2547 h 4126"/>
              <a:gd name="T26" fmla="*/ 177 w 1487"/>
              <a:gd name="T27" fmla="*/ 2188 h 4126"/>
              <a:gd name="T28" fmla="*/ 251 w 1487"/>
              <a:gd name="T29" fmla="*/ 2304 h 4126"/>
              <a:gd name="T30" fmla="*/ 666 w 1487"/>
              <a:gd name="T31" fmla="*/ 2311 h 4126"/>
              <a:gd name="T32" fmla="*/ 284 w 1487"/>
              <a:gd name="T33" fmla="*/ 1921 h 4126"/>
              <a:gd name="T34" fmla="*/ 395 w 1487"/>
              <a:gd name="T35" fmla="*/ 1845 h 4126"/>
              <a:gd name="T36" fmla="*/ 48 w 1487"/>
              <a:gd name="T37" fmla="*/ 1153 h 4126"/>
              <a:gd name="T38" fmla="*/ 74 w 1487"/>
              <a:gd name="T39" fmla="*/ 1255 h 4126"/>
              <a:gd name="T40" fmla="*/ 128 w 1487"/>
              <a:gd name="T41" fmla="*/ 844 h 4126"/>
              <a:gd name="T42" fmla="*/ 407 w 1487"/>
              <a:gd name="T43" fmla="*/ 1113 h 4126"/>
              <a:gd name="T44" fmla="*/ 396 w 1487"/>
              <a:gd name="T45" fmla="*/ 1297 h 4126"/>
              <a:gd name="T46" fmla="*/ 377 w 1487"/>
              <a:gd name="T47" fmla="*/ 1026 h 4126"/>
              <a:gd name="T48" fmla="*/ 119 w 1487"/>
              <a:gd name="T49" fmla="*/ 1725 h 4126"/>
              <a:gd name="T50" fmla="*/ 140 w 1487"/>
              <a:gd name="T51" fmla="*/ 1440 h 4126"/>
              <a:gd name="T52" fmla="*/ 396 w 1487"/>
              <a:gd name="T53" fmla="*/ 1701 h 4126"/>
              <a:gd name="T54" fmla="*/ 720 w 1487"/>
              <a:gd name="T55" fmla="*/ 1192 h 4126"/>
              <a:gd name="T56" fmla="*/ 656 w 1487"/>
              <a:gd name="T57" fmla="*/ 1201 h 4126"/>
              <a:gd name="T58" fmla="*/ 875 w 1487"/>
              <a:gd name="T59" fmla="*/ 1704 h 4126"/>
              <a:gd name="T60" fmla="*/ 758 w 1487"/>
              <a:gd name="T61" fmla="*/ 1944 h 4126"/>
              <a:gd name="T62" fmla="*/ 599 w 1487"/>
              <a:gd name="T63" fmla="*/ 2097 h 4126"/>
              <a:gd name="T64" fmla="*/ 731 w 1487"/>
              <a:gd name="T65" fmla="*/ 2481 h 4126"/>
              <a:gd name="T66" fmla="*/ 365 w 1487"/>
              <a:gd name="T67" fmla="*/ 2757 h 4126"/>
              <a:gd name="T68" fmla="*/ 356 w 1487"/>
              <a:gd name="T69" fmla="*/ 2865 h 4126"/>
              <a:gd name="T70" fmla="*/ 390 w 1487"/>
              <a:gd name="T71" fmla="*/ 2998 h 4126"/>
              <a:gd name="T72" fmla="*/ 527 w 1487"/>
              <a:gd name="T73" fmla="*/ 2535 h 4126"/>
              <a:gd name="T74" fmla="*/ 245 w 1487"/>
              <a:gd name="T75" fmla="*/ 2691 h 4126"/>
              <a:gd name="T76" fmla="*/ 261 w 1487"/>
              <a:gd name="T77" fmla="*/ 3253 h 4126"/>
              <a:gd name="T78" fmla="*/ 1031 w 1487"/>
              <a:gd name="T79" fmla="*/ 2343 h 4126"/>
              <a:gd name="T80" fmla="*/ 1146 w 1487"/>
              <a:gd name="T81" fmla="*/ 1737 h 4126"/>
              <a:gd name="T82" fmla="*/ 1361 w 1487"/>
              <a:gd name="T83" fmla="*/ 2353 h 4126"/>
              <a:gd name="T84" fmla="*/ 1460 w 1487"/>
              <a:gd name="T85" fmla="*/ 1783 h 4126"/>
              <a:gd name="T86" fmla="*/ 1350 w 1487"/>
              <a:gd name="T87" fmla="*/ 1687 h 4126"/>
              <a:gd name="T88" fmla="*/ 1259 w 1487"/>
              <a:gd name="T89" fmla="*/ 1839 h 4126"/>
              <a:gd name="T90" fmla="*/ 1035 w 1487"/>
              <a:gd name="T91" fmla="*/ 916 h 4126"/>
              <a:gd name="T92" fmla="*/ 1128 w 1487"/>
              <a:gd name="T93" fmla="*/ 1428 h 4126"/>
              <a:gd name="T94" fmla="*/ 657 w 1487"/>
              <a:gd name="T95" fmla="*/ 868 h 4126"/>
              <a:gd name="T96" fmla="*/ 383 w 1487"/>
              <a:gd name="T97" fmla="*/ 837 h 4126"/>
              <a:gd name="T98" fmla="*/ 74 w 1487"/>
              <a:gd name="T99" fmla="*/ 513 h 4126"/>
              <a:gd name="T100" fmla="*/ 62 w 1487"/>
              <a:gd name="T101" fmla="*/ 1624 h 4126"/>
              <a:gd name="T102" fmla="*/ 156 w 1487"/>
              <a:gd name="T103" fmla="*/ 2722 h 4126"/>
              <a:gd name="T104" fmla="*/ 0 w 1487"/>
              <a:gd name="T105" fmla="*/ 3400 h 4126"/>
              <a:gd name="T106" fmla="*/ 213 w 1487"/>
              <a:gd name="T107" fmla="*/ 4074 h 4126"/>
              <a:gd name="T108" fmla="*/ 249 w 1487"/>
              <a:gd name="T109" fmla="*/ 3760 h 4126"/>
              <a:gd name="T110" fmla="*/ 476 w 1487"/>
              <a:gd name="T111" fmla="*/ 3535 h 4126"/>
              <a:gd name="T112" fmla="*/ 629 w 1487"/>
              <a:gd name="T113" fmla="*/ 3702 h 4126"/>
              <a:gd name="T114" fmla="*/ 779 w 1487"/>
              <a:gd name="T115" fmla="*/ 3630 h 4126"/>
              <a:gd name="T116" fmla="*/ 836 w 1487"/>
              <a:gd name="T117" fmla="*/ 3459 h 4126"/>
              <a:gd name="T118" fmla="*/ 1194 w 1487"/>
              <a:gd name="T119" fmla="*/ 3175 h 4126"/>
              <a:gd name="T120" fmla="*/ 1278 w 1487"/>
              <a:gd name="T121" fmla="*/ 2929 h 4126"/>
              <a:gd name="T122" fmla="*/ 1125 w 1487"/>
              <a:gd name="T123" fmla="*/ 2617 h 4126"/>
              <a:gd name="T124" fmla="*/ 1458 w 1487"/>
              <a:gd name="T125" fmla="*/ 2422 h 4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87" h="4126">
                <a:moveTo>
                  <a:pt x="1121" y="2121"/>
                </a:moveTo>
                <a:lnTo>
                  <a:pt x="1095" y="2131"/>
                </a:lnTo>
                <a:lnTo>
                  <a:pt x="1068" y="2140"/>
                </a:lnTo>
                <a:lnTo>
                  <a:pt x="1041" y="2149"/>
                </a:lnTo>
                <a:lnTo>
                  <a:pt x="1016" y="2158"/>
                </a:lnTo>
                <a:lnTo>
                  <a:pt x="993" y="2166"/>
                </a:lnTo>
                <a:lnTo>
                  <a:pt x="975" y="2170"/>
                </a:lnTo>
                <a:lnTo>
                  <a:pt x="963" y="2175"/>
                </a:lnTo>
                <a:lnTo>
                  <a:pt x="959" y="2175"/>
                </a:lnTo>
                <a:lnTo>
                  <a:pt x="960" y="2172"/>
                </a:lnTo>
                <a:lnTo>
                  <a:pt x="966" y="2164"/>
                </a:lnTo>
                <a:lnTo>
                  <a:pt x="975" y="2152"/>
                </a:lnTo>
                <a:lnTo>
                  <a:pt x="987" y="2137"/>
                </a:lnTo>
                <a:lnTo>
                  <a:pt x="1002" y="2118"/>
                </a:lnTo>
                <a:lnTo>
                  <a:pt x="1017" y="2097"/>
                </a:lnTo>
                <a:lnTo>
                  <a:pt x="1034" y="2074"/>
                </a:lnTo>
                <a:lnTo>
                  <a:pt x="1050" y="2052"/>
                </a:lnTo>
                <a:lnTo>
                  <a:pt x="1065" y="2029"/>
                </a:lnTo>
                <a:lnTo>
                  <a:pt x="1080" y="2007"/>
                </a:lnTo>
                <a:lnTo>
                  <a:pt x="1094" y="1987"/>
                </a:lnTo>
                <a:lnTo>
                  <a:pt x="1106" y="1968"/>
                </a:lnTo>
                <a:lnTo>
                  <a:pt x="1122" y="1935"/>
                </a:lnTo>
                <a:lnTo>
                  <a:pt x="1140" y="1894"/>
                </a:lnTo>
                <a:lnTo>
                  <a:pt x="1157" y="1851"/>
                </a:lnTo>
                <a:lnTo>
                  <a:pt x="1158" y="1885"/>
                </a:lnTo>
                <a:lnTo>
                  <a:pt x="1158" y="1912"/>
                </a:lnTo>
                <a:lnTo>
                  <a:pt x="1157" y="1935"/>
                </a:lnTo>
                <a:lnTo>
                  <a:pt x="1154" y="1965"/>
                </a:lnTo>
                <a:lnTo>
                  <a:pt x="1148" y="1999"/>
                </a:lnTo>
                <a:lnTo>
                  <a:pt x="1140" y="2037"/>
                </a:lnTo>
                <a:lnTo>
                  <a:pt x="1131" y="2077"/>
                </a:lnTo>
                <a:lnTo>
                  <a:pt x="1121" y="2121"/>
                </a:lnTo>
                <a:close/>
                <a:moveTo>
                  <a:pt x="1074" y="2286"/>
                </a:moveTo>
                <a:lnTo>
                  <a:pt x="1050" y="2286"/>
                </a:lnTo>
                <a:lnTo>
                  <a:pt x="1028" y="2286"/>
                </a:lnTo>
                <a:lnTo>
                  <a:pt x="1004" y="2286"/>
                </a:lnTo>
                <a:lnTo>
                  <a:pt x="983" y="2284"/>
                </a:lnTo>
                <a:lnTo>
                  <a:pt x="966" y="2283"/>
                </a:lnTo>
                <a:lnTo>
                  <a:pt x="953" y="2281"/>
                </a:lnTo>
                <a:lnTo>
                  <a:pt x="945" y="2280"/>
                </a:lnTo>
                <a:lnTo>
                  <a:pt x="945" y="2277"/>
                </a:lnTo>
                <a:lnTo>
                  <a:pt x="953" y="2274"/>
                </a:lnTo>
                <a:lnTo>
                  <a:pt x="966" y="2268"/>
                </a:lnTo>
                <a:lnTo>
                  <a:pt x="983" y="2259"/>
                </a:lnTo>
                <a:lnTo>
                  <a:pt x="1002" y="2244"/>
                </a:lnTo>
                <a:lnTo>
                  <a:pt x="1025" y="2227"/>
                </a:lnTo>
                <a:lnTo>
                  <a:pt x="1047" y="2208"/>
                </a:lnTo>
                <a:lnTo>
                  <a:pt x="1070" y="2188"/>
                </a:lnTo>
                <a:lnTo>
                  <a:pt x="1092" y="2167"/>
                </a:lnTo>
                <a:lnTo>
                  <a:pt x="1115" y="2148"/>
                </a:lnTo>
                <a:lnTo>
                  <a:pt x="1095" y="2220"/>
                </a:lnTo>
                <a:lnTo>
                  <a:pt x="1074" y="2286"/>
                </a:lnTo>
                <a:close/>
                <a:moveTo>
                  <a:pt x="1067" y="2757"/>
                </a:moveTo>
                <a:lnTo>
                  <a:pt x="1059" y="2748"/>
                </a:lnTo>
                <a:lnTo>
                  <a:pt x="1052" y="2739"/>
                </a:lnTo>
                <a:lnTo>
                  <a:pt x="1044" y="2728"/>
                </a:lnTo>
                <a:lnTo>
                  <a:pt x="1037" y="2721"/>
                </a:lnTo>
                <a:lnTo>
                  <a:pt x="1028" y="2716"/>
                </a:lnTo>
                <a:lnTo>
                  <a:pt x="1017" y="2716"/>
                </a:lnTo>
                <a:lnTo>
                  <a:pt x="1007" y="2724"/>
                </a:lnTo>
                <a:lnTo>
                  <a:pt x="996" y="2739"/>
                </a:lnTo>
                <a:lnTo>
                  <a:pt x="992" y="2757"/>
                </a:lnTo>
                <a:lnTo>
                  <a:pt x="992" y="2776"/>
                </a:lnTo>
                <a:lnTo>
                  <a:pt x="995" y="2796"/>
                </a:lnTo>
                <a:lnTo>
                  <a:pt x="1002" y="2811"/>
                </a:lnTo>
                <a:lnTo>
                  <a:pt x="1011" y="2821"/>
                </a:lnTo>
                <a:lnTo>
                  <a:pt x="1022" y="2824"/>
                </a:lnTo>
                <a:lnTo>
                  <a:pt x="1034" y="2823"/>
                </a:lnTo>
                <a:lnTo>
                  <a:pt x="1049" y="2823"/>
                </a:lnTo>
                <a:lnTo>
                  <a:pt x="1067" y="2821"/>
                </a:lnTo>
                <a:lnTo>
                  <a:pt x="1050" y="2835"/>
                </a:lnTo>
                <a:lnTo>
                  <a:pt x="1034" y="2848"/>
                </a:lnTo>
                <a:lnTo>
                  <a:pt x="1017" y="2863"/>
                </a:lnTo>
                <a:lnTo>
                  <a:pt x="1004" y="2875"/>
                </a:lnTo>
                <a:lnTo>
                  <a:pt x="992" y="2886"/>
                </a:lnTo>
                <a:lnTo>
                  <a:pt x="984" y="2893"/>
                </a:lnTo>
                <a:lnTo>
                  <a:pt x="983" y="2896"/>
                </a:lnTo>
                <a:lnTo>
                  <a:pt x="980" y="2893"/>
                </a:lnTo>
                <a:lnTo>
                  <a:pt x="975" y="2886"/>
                </a:lnTo>
                <a:lnTo>
                  <a:pt x="966" y="2875"/>
                </a:lnTo>
                <a:lnTo>
                  <a:pt x="956" y="2860"/>
                </a:lnTo>
                <a:lnTo>
                  <a:pt x="944" y="2845"/>
                </a:lnTo>
                <a:lnTo>
                  <a:pt x="929" y="2830"/>
                </a:lnTo>
                <a:lnTo>
                  <a:pt x="914" y="2815"/>
                </a:lnTo>
                <a:lnTo>
                  <a:pt x="899" y="2803"/>
                </a:lnTo>
                <a:lnTo>
                  <a:pt x="882" y="2793"/>
                </a:lnTo>
                <a:lnTo>
                  <a:pt x="869" y="2788"/>
                </a:lnTo>
                <a:lnTo>
                  <a:pt x="854" y="2788"/>
                </a:lnTo>
                <a:lnTo>
                  <a:pt x="837" y="2796"/>
                </a:lnTo>
                <a:lnTo>
                  <a:pt x="819" y="2806"/>
                </a:lnTo>
                <a:lnTo>
                  <a:pt x="806" y="2820"/>
                </a:lnTo>
                <a:lnTo>
                  <a:pt x="794" y="2836"/>
                </a:lnTo>
                <a:lnTo>
                  <a:pt x="785" y="2851"/>
                </a:lnTo>
                <a:lnTo>
                  <a:pt x="780" y="2868"/>
                </a:lnTo>
                <a:lnTo>
                  <a:pt x="780" y="2881"/>
                </a:lnTo>
                <a:lnTo>
                  <a:pt x="786" y="2892"/>
                </a:lnTo>
                <a:lnTo>
                  <a:pt x="800" y="2901"/>
                </a:lnTo>
                <a:lnTo>
                  <a:pt x="813" y="2904"/>
                </a:lnTo>
                <a:lnTo>
                  <a:pt x="828" y="2902"/>
                </a:lnTo>
                <a:lnTo>
                  <a:pt x="840" y="2896"/>
                </a:lnTo>
                <a:lnTo>
                  <a:pt x="849" y="2887"/>
                </a:lnTo>
                <a:lnTo>
                  <a:pt x="854" y="2877"/>
                </a:lnTo>
                <a:lnTo>
                  <a:pt x="858" y="2869"/>
                </a:lnTo>
                <a:lnTo>
                  <a:pt x="866" y="2868"/>
                </a:lnTo>
                <a:lnTo>
                  <a:pt x="876" y="2868"/>
                </a:lnTo>
                <a:lnTo>
                  <a:pt x="888" y="2872"/>
                </a:lnTo>
                <a:lnTo>
                  <a:pt x="897" y="2878"/>
                </a:lnTo>
                <a:lnTo>
                  <a:pt x="905" y="2886"/>
                </a:lnTo>
                <a:lnTo>
                  <a:pt x="909" y="2895"/>
                </a:lnTo>
                <a:lnTo>
                  <a:pt x="906" y="2904"/>
                </a:lnTo>
                <a:lnTo>
                  <a:pt x="897" y="2916"/>
                </a:lnTo>
                <a:lnTo>
                  <a:pt x="884" y="2929"/>
                </a:lnTo>
                <a:lnTo>
                  <a:pt x="867" y="2946"/>
                </a:lnTo>
                <a:lnTo>
                  <a:pt x="846" y="2961"/>
                </a:lnTo>
                <a:lnTo>
                  <a:pt x="822" y="2973"/>
                </a:lnTo>
                <a:lnTo>
                  <a:pt x="795" y="2982"/>
                </a:lnTo>
                <a:lnTo>
                  <a:pt x="768" y="2985"/>
                </a:lnTo>
                <a:lnTo>
                  <a:pt x="738" y="2980"/>
                </a:lnTo>
                <a:lnTo>
                  <a:pt x="705" y="2970"/>
                </a:lnTo>
                <a:lnTo>
                  <a:pt x="677" y="2959"/>
                </a:lnTo>
                <a:lnTo>
                  <a:pt x="653" y="2947"/>
                </a:lnTo>
                <a:lnTo>
                  <a:pt x="635" y="2935"/>
                </a:lnTo>
                <a:lnTo>
                  <a:pt x="621" y="2920"/>
                </a:lnTo>
                <a:lnTo>
                  <a:pt x="614" y="2904"/>
                </a:lnTo>
                <a:lnTo>
                  <a:pt x="614" y="2884"/>
                </a:lnTo>
                <a:lnTo>
                  <a:pt x="617" y="2874"/>
                </a:lnTo>
                <a:lnTo>
                  <a:pt x="620" y="2862"/>
                </a:lnTo>
                <a:lnTo>
                  <a:pt x="633" y="2859"/>
                </a:lnTo>
                <a:lnTo>
                  <a:pt x="650" y="2854"/>
                </a:lnTo>
                <a:lnTo>
                  <a:pt x="669" y="2848"/>
                </a:lnTo>
                <a:lnTo>
                  <a:pt x="689" y="2841"/>
                </a:lnTo>
                <a:lnTo>
                  <a:pt x="707" y="2835"/>
                </a:lnTo>
                <a:lnTo>
                  <a:pt x="725" y="2827"/>
                </a:lnTo>
                <a:lnTo>
                  <a:pt x="740" y="2821"/>
                </a:lnTo>
                <a:lnTo>
                  <a:pt x="749" y="2817"/>
                </a:lnTo>
                <a:lnTo>
                  <a:pt x="753" y="2814"/>
                </a:lnTo>
                <a:lnTo>
                  <a:pt x="750" y="2812"/>
                </a:lnTo>
                <a:lnTo>
                  <a:pt x="743" y="2809"/>
                </a:lnTo>
                <a:lnTo>
                  <a:pt x="729" y="2800"/>
                </a:lnTo>
                <a:lnTo>
                  <a:pt x="714" y="2788"/>
                </a:lnTo>
                <a:lnTo>
                  <a:pt x="696" y="2772"/>
                </a:lnTo>
                <a:lnTo>
                  <a:pt x="675" y="2754"/>
                </a:lnTo>
                <a:lnTo>
                  <a:pt x="692" y="2733"/>
                </a:lnTo>
                <a:lnTo>
                  <a:pt x="707" y="2721"/>
                </a:lnTo>
                <a:lnTo>
                  <a:pt x="720" y="2712"/>
                </a:lnTo>
                <a:lnTo>
                  <a:pt x="738" y="2700"/>
                </a:lnTo>
                <a:lnTo>
                  <a:pt x="761" y="2685"/>
                </a:lnTo>
                <a:lnTo>
                  <a:pt x="786" y="2670"/>
                </a:lnTo>
                <a:lnTo>
                  <a:pt x="813" y="2656"/>
                </a:lnTo>
                <a:lnTo>
                  <a:pt x="843" y="2644"/>
                </a:lnTo>
                <a:lnTo>
                  <a:pt x="873" y="2637"/>
                </a:lnTo>
                <a:lnTo>
                  <a:pt x="905" y="2634"/>
                </a:lnTo>
                <a:lnTo>
                  <a:pt x="935" y="2637"/>
                </a:lnTo>
                <a:lnTo>
                  <a:pt x="968" y="2644"/>
                </a:lnTo>
                <a:lnTo>
                  <a:pt x="999" y="2652"/>
                </a:lnTo>
                <a:lnTo>
                  <a:pt x="1029" y="2659"/>
                </a:lnTo>
                <a:lnTo>
                  <a:pt x="1058" y="2668"/>
                </a:lnTo>
                <a:lnTo>
                  <a:pt x="1080" y="2677"/>
                </a:lnTo>
                <a:lnTo>
                  <a:pt x="1098" y="2686"/>
                </a:lnTo>
                <a:lnTo>
                  <a:pt x="1110" y="2697"/>
                </a:lnTo>
                <a:lnTo>
                  <a:pt x="1115" y="2709"/>
                </a:lnTo>
                <a:lnTo>
                  <a:pt x="1112" y="2724"/>
                </a:lnTo>
                <a:lnTo>
                  <a:pt x="1106" y="2739"/>
                </a:lnTo>
                <a:lnTo>
                  <a:pt x="1097" y="2751"/>
                </a:lnTo>
                <a:lnTo>
                  <a:pt x="1086" y="2758"/>
                </a:lnTo>
                <a:lnTo>
                  <a:pt x="1076" y="2760"/>
                </a:lnTo>
                <a:lnTo>
                  <a:pt x="1067" y="2757"/>
                </a:lnTo>
                <a:close/>
                <a:moveTo>
                  <a:pt x="1091" y="3240"/>
                </a:moveTo>
                <a:lnTo>
                  <a:pt x="1089" y="3259"/>
                </a:lnTo>
                <a:lnTo>
                  <a:pt x="1083" y="3277"/>
                </a:lnTo>
                <a:lnTo>
                  <a:pt x="1074" y="3294"/>
                </a:lnTo>
                <a:lnTo>
                  <a:pt x="1061" y="3309"/>
                </a:lnTo>
                <a:lnTo>
                  <a:pt x="1046" y="3319"/>
                </a:lnTo>
                <a:lnTo>
                  <a:pt x="1028" y="3325"/>
                </a:lnTo>
                <a:lnTo>
                  <a:pt x="1010" y="3327"/>
                </a:lnTo>
                <a:lnTo>
                  <a:pt x="990" y="3322"/>
                </a:lnTo>
                <a:lnTo>
                  <a:pt x="972" y="3312"/>
                </a:lnTo>
                <a:lnTo>
                  <a:pt x="957" y="3294"/>
                </a:lnTo>
                <a:lnTo>
                  <a:pt x="942" y="3268"/>
                </a:lnTo>
                <a:lnTo>
                  <a:pt x="942" y="3265"/>
                </a:lnTo>
                <a:lnTo>
                  <a:pt x="950" y="3264"/>
                </a:lnTo>
                <a:lnTo>
                  <a:pt x="962" y="3262"/>
                </a:lnTo>
                <a:lnTo>
                  <a:pt x="975" y="3262"/>
                </a:lnTo>
                <a:lnTo>
                  <a:pt x="990" y="3261"/>
                </a:lnTo>
                <a:lnTo>
                  <a:pt x="1004" y="3258"/>
                </a:lnTo>
                <a:lnTo>
                  <a:pt x="1011" y="3253"/>
                </a:lnTo>
                <a:lnTo>
                  <a:pt x="1016" y="3247"/>
                </a:lnTo>
                <a:lnTo>
                  <a:pt x="1020" y="3240"/>
                </a:lnTo>
                <a:lnTo>
                  <a:pt x="1025" y="3229"/>
                </a:lnTo>
                <a:lnTo>
                  <a:pt x="1026" y="3217"/>
                </a:lnTo>
                <a:lnTo>
                  <a:pt x="1026" y="3205"/>
                </a:lnTo>
                <a:lnTo>
                  <a:pt x="1025" y="3193"/>
                </a:lnTo>
                <a:lnTo>
                  <a:pt x="1017" y="3181"/>
                </a:lnTo>
                <a:lnTo>
                  <a:pt x="1007" y="3171"/>
                </a:lnTo>
                <a:lnTo>
                  <a:pt x="989" y="3162"/>
                </a:lnTo>
                <a:lnTo>
                  <a:pt x="966" y="3156"/>
                </a:lnTo>
                <a:lnTo>
                  <a:pt x="944" y="3154"/>
                </a:lnTo>
                <a:lnTo>
                  <a:pt x="926" y="3159"/>
                </a:lnTo>
                <a:lnTo>
                  <a:pt x="909" y="3168"/>
                </a:lnTo>
                <a:lnTo>
                  <a:pt x="896" y="3180"/>
                </a:lnTo>
                <a:lnTo>
                  <a:pt x="887" y="3193"/>
                </a:lnTo>
                <a:lnTo>
                  <a:pt x="878" y="3210"/>
                </a:lnTo>
                <a:lnTo>
                  <a:pt x="873" y="3226"/>
                </a:lnTo>
                <a:lnTo>
                  <a:pt x="869" y="3241"/>
                </a:lnTo>
                <a:lnTo>
                  <a:pt x="867" y="3256"/>
                </a:lnTo>
                <a:lnTo>
                  <a:pt x="866" y="3268"/>
                </a:lnTo>
                <a:lnTo>
                  <a:pt x="866" y="3276"/>
                </a:lnTo>
                <a:lnTo>
                  <a:pt x="870" y="3288"/>
                </a:lnTo>
                <a:lnTo>
                  <a:pt x="876" y="3304"/>
                </a:lnTo>
                <a:lnTo>
                  <a:pt x="888" y="3321"/>
                </a:lnTo>
                <a:lnTo>
                  <a:pt x="902" y="3340"/>
                </a:lnTo>
                <a:lnTo>
                  <a:pt x="888" y="3340"/>
                </a:lnTo>
                <a:lnTo>
                  <a:pt x="870" y="3342"/>
                </a:lnTo>
                <a:lnTo>
                  <a:pt x="849" y="3345"/>
                </a:lnTo>
                <a:lnTo>
                  <a:pt x="827" y="3349"/>
                </a:lnTo>
                <a:lnTo>
                  <a:pt x="804" y="3352"/>
                </a:lnTo>
                <a:lnTo>
                  <a:pt x="785" y="3357"/>
                </a:lnTo>
                <a:lnTo>
                  <a:pt x="768" y="3360"/>
                </a:lnTo>
                <a:lnTo>
                  <a:pt x="756" y="3361"/>
                </a:lnTo>
                <a:lnTo>
                  <a:pt x="752" y="3363"/>
                </a:lnTo>
                <a:lnTo>
                  <a:pt x="753" y="3358"/>
                </a:lnTo>
                <a:lnTo>
                  <a:pt x="758" y="3349"/>
                </a:lnTo>
                <a:lnTo>
                  <a:pt x="764" y="3336"/>
                </a:lnTo>
                <a:lnTo>
                  <a:pt x="770" y="3319"/>
                </a:lnTo>
                <a:lnTo>
                  <a:pt x="777" y="3301"/>
                </a:lnTo>
                <a:lnTo>
                  <a:pt x="785" y="3282"/>
                </a:lnTo>
                <a:lnTo>
                  <a:pt x="792" y="3262"/>
                </a:lnTo>
                <a:lnTo>
                  <a:pt x="798" y="3246"/>
                </a:lnTo>
                <a:lnTo>
                  <a:pt x="803" y="3232"/>
                </a:lnTo>
                <a:lnTo>
                  <a:pt x="804" y="3222"/>
                </a:lnTo>
                <a:lnTo>
                  <a:pt x="804" y="3219"/>
                </a:lnTo>
                <a:lnTo>
                  <a:pt x="800" y="3220"/>
                </a:lnTo>
                <a:lnTo>
                  <a:pt x="789" y="3225"/>
                </a:lnTo>
                <a:lnTo>
                  <a:pt x="777" y="3234"/>
                </a:lnTo>
                <a:lnTo>
                  <a:pt x="761" y="3244"/>
                </a:lnTo>
                <a:lnTo>
                  <a:pt x="744" y="3255"/>
                </a:lnTo>
                <a:lnTo>
                  <a:pt x="726" y="3268"/>
                </a:lnTo>
                <a:lnTo>
                  <a:pt x="710" y="3279"/>
                </a:lnTo>
                <a:lnTo>
                  <a:pt x="695" y="3289"/>
                </a:lnTo>
                <a:lnTo>
                  <a:pt x="683" y="3298"/>
                </a:lnTo>
                <a:lnTo>
                  <a:pt x="675" y="3304"/>
                </a:lnTo>
                <a:lnTo>
                  <a:pt x="672" y="3306"/>
                </a:lnTo>
                <a:lnTo>
                  <a:pt x="672" y="3303"/>
                </a:lnTo>
                <a:lnTo>
                  <a:pt x="669" y="3291"/>
                </a:lnTo>
                <a:lnTo>
                  <a:pt x="666" y="3274"/>
                </a:lnTo>
                <a:lnTo>
                  <a:pt x="662" y="3253"/>
                </a:lnTo>
                <a:lnTo>
                  <a:pt x="657" y="3231"/>
                </a:lnTo>
                <a:lnTo>
                  <a:pt x="653" y="3205"/>
                </a:lnTo>
                <a:lnTo>
                  <a:pt x="647" y="3183"/>
                </a:lnTo>
                <a:lnTo>
                  <a:pt x="641" y="3162"/>
                </a:lnTo>
                <a:lnTo>
                  <a:pt x="636" y="3144"/>
                </a:lnTo>
                <a:lnTo>
                  <a:pt x="642" y="3142"/>
                </a:lnTo>
                <a:lnTo>
                  <a:pt x="645" y="3141"/>
                </a:lnTo>
                <a:lnTo>
                  <a:pt x="647" y="3138"/>
                </a:lnTo>
                <a:lnTo>
                  <a:pt x="647" y="3136"/>
                </a:lnTo>
                <a:lnTo>
                  <a:pt x="636" y="3126"/>
                </a:lnTo>
                <a:lnTo>
                  <a:pt x="621" y="3112"/>
                </a:lnTo>
                <a:lnTo>
                  <a:pt x="606" y="3096"/>
                </a:lnTo>
                <a:lnTo>
                  <a:pt x="591" y="3076"/>
                </a:lnTo>
                <a:lnTo>
                  <a:pt x="581" y="3055"/>
                </a:lnTo>
                <a:lnTo>
                  <a:pt x="578" y="3034"/>
                </a:lnTo>
                <a:lnTo>
                  <a:pt x="579" y="3015"/>
                </a:lnTo>
                <a:lnTo>
                  <a:pt x="582" y="2989"/>
                </a:lnTo>
                <a:lnTo>
                  <a:pt x="590" y="2998"/>
                </a:lnTo>
                <a:lnTo>
                  <a:pt x="600" y="3004"/>
                </a:lnTo>
                <a:lnTo>
                  <a:pt x="614" y="3009"/>
                </a:lnTo>
                <a:lnTo>
                  <a:pt x="665" y="3019"/>
                </a:lnTo>
                <a:lnTo>
                  <a:pt x="717" y="3033"/>
                </a:lnTo>
                <a:lnTo>
                  <a:pt x="770" y="3048"/>
                </a:lnTo>
                <a:lnTo>
                  <a:pt x="822" y="3063"/>
                </a:lnTo>
                <a:lnTo>
                  <a:pt x="872" y="3078"/>
                </a:lnTo>
                <a:lnTo>
                  <a:pt x="918" y="3088"/>
                </a:lnTo>
                <a:lnTo>
                  <a:pt x="962" y="3096"/>
                </a:lnTo>
                <a:lnTo>
                  <a:pt x="992" y="3103"/>
                </a:lnTo>
                <a:lnTo>
                  <a:pt x="1019" y="3117"/>
                </a:lnTo>
                <a:lnTo>
                  <a:pt x="1040" y="3133"/>
                </a:lnTo>
                <a:lnTo>
                  <a:pt x="1058" y="3153"/>
                </a:lnTo>
                <a:lnTo>
                  <a:pt x="1071" y="3172"/>
                </a:lnTo>
                <a:lnTo>
                  <a:pt x="1082" y="3193"/>
                </a:lnTo>
                <a:lnTo>
                  <a:pt x="1088" y="3213"/>
                </a:lnTo>
                <a:lnTo>
                  <a:pt x="1091" y="3228"/>
                </a:lnTo>
                <a:lnTo>
                  <a:pt x="1091" y="3240"/>
                </a:lnTo>
                <a:close/>
                <a:moveTo>
                  <a:pt x="564" y="3312"/>
                </a:moveTo>
                <a:lnTo>
                  <a:pt x="563" y="3309"/>
                </a:lnTo>
                <a:lnTo>
                  <a:pt x="558" y="3297"/>
                </a:lnTo>
                <a:lnTo>
                  <a:pt x="551" y="3282"/>
                </a:lnTo>
                <a:lnTo>
                  <a:pt x="540" y="3264"/>
                </a:lnTo>
                <a:lnTo>
                  <a:pt x="527" y="3244"/>
                </a:lnTo>
                <a:lnTo>
                  <a:pt x="509" y="3226"/>
                </a:lnTo>
                <a:lnTo>
                  <a:pt x="488" y="3211"/>
                </a:lnTo>
                <a:lnTo>
                  <a:pt x="462" y="3202"/>
                </a:lnTo>
                <a:lnTo>
                  <a:pt x="434" y="3201"/>
                </a:lnTo>
                <a:lnTo>
                  <a:pt x="407" y="3205"/>
                </a:lnTo>
                <a:lnTo>
                  <a:pt x="417" y="3165"/>
                </a:lnTo>
                <a:lnTo>
                  <a:pt x="425" y="3124"/>
                </a:lnTo>
                <a:lnTo>
                  <a:pt x="438" y="3132"/>
                </a:lnTo>
                <a:lnTo>
                  <a:pt x="459" y="3139"/>
                </a:lnTo>
                <a:lnTo>
                  <a:pt x="483" y="3144"/>
                </a:lnTo>
                <a:lnTo>
                  <a:pt x="512" y="3147"/>
                </a:lnTo>
                <a:lnTo>
                  <a:pt x="540" y="3148"/>
                </a:lnTo>
                <a:lnTo>
                  <a:pt x="567" y="3150"/>
                </a:lnTo>
                <a:lnTo>
                  <a:pt x="593" y="3148"/>
                </a:lnTo>
                <a:lnTo>
                  <a:pt x="615" y="3147"/>
                </a:lnTo>
                <a:lnTo>
                  <a:pt x="609" y="3165"/>
                </a:lnTo>
                <a:lnTo>
                  <a:pt x="602" y="3187"/>
                </a:lnTo>
                <a:lnTo>
                  <a:pt x="594" y="3211"/>
                </a:lnTo>
                <a:lnTo>
                  <a:pt x="587" y="3235"/>
                </a:lnTo>
                <a:lnTo>
                  <a:pt x="579" y="3259"/>
                </a:lnTo>
                <a:lnTo>
                  <a:pt x="573" y="3280"/>
                </a:lnTo>
                <a:lnTo>
                  <a:pt x="569" y="3297"/>
                </a:lnTo>
                <a:lnTo>
                  <a:pt x="566" y="3309"/>
                </a:lnTo>
                <a:lnTo>
                  <a:pt x="564" y="3312"/>
                </a:lnTo>
                <a:close/>
                <a:moveTo>
                  <a:pt x="515" y="3351"/>
                </a:moveTo>
                <a:lnTo>
                  <a:pt x="510" y="3372"/>
                </a:lnTo>
                <a:lnTo>
                  <a:pt x="498" y="3391"/>
                </a:lnTo>
                <a:lnTo>
                  <a:pt x="482" y="3409"/>
                </a:lnTo>
                <a:lnTo>
                  <a:pt x="458" y="3424"/>
                </a:lnTo>
                <a:lnTo>
                  <a:pt x="443" y="3430"/>
                </a:lnTo>
                <a:lnTo>
                  <a:pt x="422" y="3433"/>
                </a:lnTo>
                <a:lnTo>
                  <a:pt x="398" y="3433"/>
                </a:lnTo>
                <a:lnTo>
                  <a:pt x="375" y="3432"/>
                </a:lnTo>
                <a:lnTo>
                  <a:pt x="351" y="3429"/>
                </a:lnTo>
                <a:lnTo>
                  <a:pt x="330" y="3426"/>
                </a:lnTo>
                <a:lnTo>
                  <a:pt x="315" y="3421"/>
                </a:lnTo>
                <a:lnTo>
                  <a:pt x="305" y="3417"/>
                </a:lnTo>
                <a:lnTo>
                  <a:pt x="297" y="3409"/>
                </a:lnTo>
                <a:lnTo>
                  <a:pt x="291" y="3399"/>
                </a:lnTo>
                <a:lnTo>
                  <a:pt x="284" y="3385"/>
                </a:lnTo>
                <a:lnTo>
                  <a:pt x="275" y="3370"/>
                </a:lnTo>
                <a:lnTo>
                  <a:pt x="266" y="3355"/>
                </a:lnTo>
                <a:lnTo>
                  <a:pt x="252" y="3342"/>
                </a:lnTo>
                <a:lnTo>
                  <a:pt x="237" y="3331"/>
                </a:lnTo>
                <a:lnTo>
                  <a:pt x="218" y="3327"/>
                </a:lnTo>
                <a:lnTo>
                  <a:pt x="191" y="3324"/>
                </a:lnTo>
                <a:lnTo>
                  <a:pt x="168" y="3322"/>
                </a:lnTo>
                <a:lnTo>
                  <a:pt x="150" y="3325"/>
                </a:lnTo>
                <a:lnTo>
                  <a:pt x="135" y="3330"/>
                </a:lnTo>
                <a:lnTo>
                  <a:pt x="123" y="3334"/>
                </a:lnTo>
                <a:lnTo>
                  <a:pt x="114" y="3342"/>
                </a:lnTo>
                <a:lnTo>
                  <a:pt x="102" y="3357"/>
                </a:lnTo>
                <a:lnTo>
                  <a:pt x="96" y="3370"/>
                </a:lnTo>
                <a:lnTo>
                  <a:pt x="96" y="3385"/>
                </a:lnTo>
                <a:lnTo>
                  <a:pt x="96" y="3402"/>
                </a:lnTo>
                <a:lnTo>
                  <a:pt x="98" y="3409"/>
                </a:lnTo>
                <a:lnTo>
                  <a:pt x="104" y="3415"/>
                </a:lnTo>
                <a:lnTo>
                  <a:pt x="111" y="3420"/>
                </a:lnTo>
                <a:lnTo>
                  <a:pt x="120" y="3420"/>
                </a:lnTo>
                <a:lnTo>
                  <a:pt x="128" y="3418"/>
                </a:lnTo>
                <a:lnTo>
                  <a:pt x="137" y="3414"/>
                </a:lnTo>
                <a:lnTo>
                  <a:pt x="143" y="3406"/>
                </a:lnTo>
                <a:lnTo>
                  <a:pt x="146" y="3393"/>
                </a:lnTo>
                <a:lnTo>
                  <a:pt x="144" y="3376"/>
                </a:lnTo>
                <a:lnTo>
                  <a:pt x="144" y="3367"/>
                </a:lnTo>
                <a:lnTo>
                  <a:pt x="150" y="3361"/>
                </a:lnTo>
                <a:lnTo>
                  <a:pt x="159" y="3358"/>
                </a:lnTo>
                <a:lnTo>
                  <a:pt x="170" y="3358"/>
                </a:lnTo>
                <a:lnTo>
                  <a:pt x="182" y="3361"/>
                </a:lnTo>
                <a:lnTo>
                  <a:pt x="194" y="3366"/>
                </a:lnTo>
                <a:lnTo>
                  <a:pt x="203" y="3370"/>
                </a:lnTo>
                <a:lnTo>
                  <a:pt x="210" y="3376"/>
                </a:lnTo>
                <a:lnTo>
                  <a:pt x="215" y="3387"/>
                </a:lnTo>
                <a:lnTo>
                  <a:pt x="215" y="3405"/>
                </a:lnTo>
                <a:lnTo>
                  <a:pt x="212" y="3426"/>
                </a:lnTo>
                <a:lnTo>
                  <a:pt x="206" y="3450"/>
                </a:lnTo>
                <a:lnTo>
                  <a:pt x="195" y="3475"/>
                </a:lnTo>
                <a:lnTo>
                  <a:pt x="183" y="3498"/>
                </a:lnTo>
                <a:lnTo>
                  <a:pt x="167" y="3519"/>
                </a:lnTo>
                <a:lnTo>
                  <a:pt x="147" y="3532"/>
                </a:lnTo>
                <a:lnTo>
                  <a:pt x="125" y="3538"/>
                </a:lnTo>
                <a:lnTo>
                  <a:pt x="104" y="3540"/>
                </a:lnTo>
                <a:lnTo>
                  <a:pt x="84" y="3534"/>
                </a:lnTo>
                <a:lnTo>
                  <a:pt x="66" y="3525"/>
                </a:lnTo>
                <a:lnTo>
                  <a:pt x="53" y="3513"/>
                </a:lnTo>
                <a:lnTo>
                  <a:pt x="47" y="3498"/>
                </a:lnTo>
                <a:lnTo>
                  <a:pt x="42" y="3469"/>
                </a:lnTo>
                <a:lnTo>
                  <a:pt x="44" y="3436"/>
                </a:lnTo>
                <a:lnTo>
                  <a:pt x="48" y="3402"/>
                </a:lnTo>
                <a:lnTo>
                  <a:pt x="54" y="3364"/>
                </a:lnTo>
                <a:lnTo>
                  <a:pt x="59" y="3346"/>
                </a:lnTo>
                <a:lnTo>
                  <a:pt x="68" y="3328"/>
                </a:lnTo>
                <a:lnTo>
                  <a:pt x="78" y="3309"/>
                </a:lnTo>
                <a:lnTo>
                  <a:pt x="90" y="3291"/>
                </a:lnTo>
                <a:lnTo>
                  <a:pt x="104" y="3273"/>
                </a:lnTo>
                <a:lnTo>
                  <a:pt x="116" y="3258"/>
                </a:lnTo>
                <a:lnTo>
                  <a:pt x="125" y="3247"/>
                </a:lnTo>
                <a:lnTo>
                  <a:pt x="132" y="3238"/>
                </a:lnTo>
                <a:lnTo>
                  <a:pt x="134" y="3237"/>
                </a:lnTo>
                <a:lnTo>
                  <a:pt x="137" y="3238"/>
                </a:lnTo>
                <a:lnTo>
                  <a:pt x="144" y="3243"/>
                </a:lnTo>
                <a:lnTo>
                  <a:pt x="156" y="3252"/>
                </a:lnTo>
                <a:lnTo>
                  <a:pt x="171" y="3261"/>
                </a:lnTo>
                <a:lnTo>
                  <a:pt x="188" y="3271"/>
                </a:lnTo>
                <a:lnTo>
                  <a:pt x="206" y="3283"/>
                </a:lnTo>
                <a:lnTo>
                  <a:pt x="224" y="3294"/>
                </a:lnTo>
                <a:lnTo>
                  <a:pt x="240" y="3304"/>
                </a:lnTo>
                <a:lnTo>
                  <a:pt x="255" y="3312"/>
                </a:lnTo>
                <a:lnTo>
                  <a:pt x="267" y="3318"/>
                </a:lnTo>
                <a:lnTo>
                  <a:pt x="276" y="3321"/>
                </a:lnTo>
                <a:lnTo>
                  <a:pt x="288" y="3319"/>
                </a:lnTo>
                <a:lnTo>
                  <a:pt x="303" y="3316"/>
                </a:lnTo>
                <a:lnTo>
                  <a:pt x="321" y="3310"/>
                </a:lnTo>
                <a:lnTo>
                  <a:pt x="341" y="3301"/>
                </a:lnTo>
                <a:lnTo>
                  <a:pt x="345" y="3325"/>
                </a:lnTo>
                <a:lnTo>
                  <a:pt x="354" y="3346"/>
                </a:lnTo>
                <a:lnTo>
                  <a:pt x="366" y="3360"/>
                </a:lnTo>
                <a:lnTo>
                  <a:pt x="380" y="3367"/>
                </a:lnTo>
                <a:lnTo>
                  <a:pt x="395" y="3370"/>
                </a:lnTo>
                <a:lnTo>
                  <a:pt x="411" y="3369"/>
                </a:lnTo>
                <a:lnTo>
                  <a:pt x="429" y="3364"/>
                </a:lnTo>
                <a:lnTo>
                  <a:pt x="444" y="3357"/>
                </a:lnTo>
                <a:lnTo>
                  <a:pt x="456" y="3348"/>
                </a:lnTo>
                <a:lnTo>
                  <a:pt x="464" y="3336"/>
                </a:lnTo>
                <a:lnTo>
                  <a:pt x="467" y="3322"/>
                </a:lnTo>
                <a:lnTo>
                  <a:pt x="462" y="3310"/>
                </a:lnTo>
                <a:lnTo>
                  <a:pt x="455" y="3301"/>
                </a:lnTo>
                <a:lnTo>
                  <a:pt x="444" y="3292"/>
                </a:lnTo>
                <a:lnTo>
                  <a:pt x="435" y="3288"/>
                </a:lnTo>
                <a:lnTo>
                  <a:pt x="428" y="3286"/>
                </a:lnTo>
                <a:lnTo>
                  <a:pt x="425" y="3285"/>
                </a:lnTo>
                <a:lnTo>
                  <a:pt x="422" y="3280"/>
                </a:lnTo>
                <a:lnTo>
                  <a:pt x="423" y="3273"/>
                </a:lnTo>
                <a:lnTo>
                  <a:pt x="428" y="3267"/>
                </a:lnTo>
                <a:lnTo>
                  <a:pt x="437" y="3262"/>
                </a:lnTo>
                <a:lnTo>
                  <a:pt x="452" y="3261"/>
                </a:lnTo>
                <a:lnTo>
                  <a:pt x="470" y="3265"/>
                </a:lnTo>
                <a:lnTo>
                  <a:pt x="485" y="3276"/>
                </a:lnTo>
                <a:lnTo>
                  <a:pt x="498" y="3294"/>
                </a:lnTo>
                <a:lnTo>
                  <a:pt x="507" y="3313"/>
                </a:lnTo>
                <a:lnTo>
                  <a:pt x="513" y="3333"/>
                </a:lnTo>
                <a:lnTo>
                  <a:pt x="515" y="3351"/>
                </a:lnTo>
                <a:close/>
                <a:moveTo>
                  <a:pt x="36" y="2955"/>
                </a:moveTo>
                <a:lnTo>
                  <a:pt x="35" y="2946"/>
                </a:lnTo>
                <a:lnTo>
                  <a:pt x="35" y="2937"/>
                </a:lnTo>
                <a:lnTo>
                  <a:pt x="35" y="2862"/>
                </a:lnTo>
                <a:lnTo>
                  <a:pt x="39" y="2862"/>
                </a:lnTo>
                <a:lnTo>
                  <a:pt x="51" y="2862"/>
                </a:lnTo>
                <a:lnTo>
                  <a:pt x="69" y="2860"/>
                </a:lnTo>
                <a:lnTo>
                  <a:pt x="90" y="2859"/>
                </a:lnTo>
                <a:lnTo>
                  <a:pt x="113" y="2857"/>
                </a:lnTo>
                <a:lnTo>
                  <a:pt x="135" y="2854"/>
                </a:lnTo>
                <a:lnTo>
                  <a:pt x="155" y="2851"/>
                </a:lnTo>
                <a:lnTo>
                  <a:pt x="170" y="2848"/>
                </a:lnTo>
                <a:lnTo>
                  <a:pt x="177" y="2845"/>
                </a:lnTo>
                <a:lnTo>
                  <a:pt x="183" y="2835"/>
                </a:lnTo>
                <a:lnTo>
                  <a:pt x="185" y="2818"/>
                </a:lnTo>
                <a:lnTo>
                  <a:pt x="186" y="2800"/>
                </a:lnTo>
                <a:lnTo>
                  <a:pt x="186" y="2784"/>
                </a:lnTo>
                <a:lnTo>
                  <a:pt x="186" y="2773"/>
                </a:lnTo>
                <a:lnTo>
                  <a:pt x="188" y="2770"/>
                </a:lnTo>
                <a:lnTo>
                  <a:pt x="189" y="2770"/>
                </a:lnTo>
                <a:lnTo>
                  <a:pt x="207" y="2769"/>
                </a:lnTo>
                <a:lnTo>
                  <a:pt x="227" y="2772"/>
                </a:lnTo>
                <a:lnTo>
                  <a:pt x="240" y="2778"/>
                </a:lnTo>
                <a:lnTo>
                  <a:pt x="246" y="2784"/>
                </a:lnTo>
                <a:lnTo>
                  <a:pt x="252" y="2791"/>
                </a:lnTo>
                <a:lnTo>
                  <a:pt x="257" y="2800"/>
                </a:lnTo>
                <a:lnTo>
                  <a:pt x="258" y="2812"/>
                </a:lnTo>
                <a:lnTo>
                  <a:pt x="257" y="2829"/>
                </a:lnTo>
                <a:lnTo>
                  <a:pt x="251" y="2847"/>
                </a:lnTo>
                <a:lnTo>
                  <a:pt x="234" y="2871"/>
                </a:lnTo>
                <a:lnTo>
                  <a:pt x="212" y="2893"/>
                </a:lnTo>
                <a:lnTo>
                  <a:pt x="186" y="2911"/>
                </a:lnTo>
                <a:lnTo>
                  <a:pt x="158" y="2928"/>
                </a:lnTo>
                <a:lnTo>
                  <a:pt x="126" y="2940"/>
                </a:lnTo>
                <a:lnTo>
                  <a:pt x="95" y="2949"/>
                </a:lnTo>
                <a:lnTo>
                  <a:pt x="65" y="2953"/>
                </a:lnTo>
                <a:lnTo>
                  <a:pt x="36" y="2955"/>
                </a:lnTo>
                <a:close/>
                <a:moveTo>
                  <a:pt x="170" y="2547"/>
                </a:moveTo>
                <a:lnTo>
                  <a:pt x="155" y="2548"/>
                </a:lnTo>
                <a:lnTo>
                  <a:pt x="137" y="2548"/>
                </a:lnTo>
                <a:lnTo>
                  <a:pt x="117" y="2548"/>
                </a:lnTo>
                <a:lnTo>
                  <a:pt x="99" y="2548"/>
                </a:lnTo>
                <a:lnTo>
                  <a:pt x="84" y="2548"/>
                </a:lnTo>
                <a:lnTo>
                  <a:pt x="74" y="2547"/>
                </a:lnTo>
                <a:lnTo>
                  <a:pt x="71" y="2547"/>
                </a:lnTo>
                <a:lnTo>
                  <a:pt x="69" y="2545"/>
                </a:lnTo>
                <a:lnTo>
                  <a:pt x="69" y="2541"/>
                </a:lnTo>
                <a:lnTo>
                  <a:pt x="69" y="2533"/>
                </a:lnTo>
                <a:lnTo>
                  <a:pt x="74" y="2526"/>
                </a:lnTo>
                <a:lnTo>
                  <a:pt x="80" y="2515"/>
                </a:lnTo>
                <a:lnTo>
                  <a:pt x="93" y="2506"/>
                </a:lnTo>
                <a:lnTo>
                  <a:pt x="113" y="2496"/>
                </a:lnTo>
                <a:lnTo>
                  <a:pt x="134" y="2490"/>
                </a:lnTo>
                <a:lnTo>
                  <a:pt x="155" y="2487"/>
                </a:lnTo>
                <a:lnTo>
                  <a:pt x="155" y="2487"/>
                </a:lnTo>
                <a:lnTo>
                  <a:pt x="155" y="2487"/>
                </a:lnTo>
                <a:lnTo>
                  <a:pt x="177" y="2488"/>
                </a:lnTo>
                <a:lnTo>
                  <a:pt x="194" y="2491"/>
                </a:lnTo>
                <a:lnTo>
                  <a:pt x="204" y="2494"/>
                </a:lnTo>
                <a:lnTo>
                  <a:pt x="209" y="2496"/>
                </a:lnTo>
                <a:lnTo>
                  <a:pt x="207" y="2500"/>
                </a:lnTo>
                <a:lnTo>
                  <a:pt x="204" y="2509"/>
                </a:lnTo>
                <a:lnTo>
                  <a:pt x="200" y="2521"/>
                </a:lnTo>
                <a:lnTo>
                  <a:pt x="192" y="2533"/>
                </a:lnTo>
                <a:lnTo>
                  <a:pt x="183" y="2542"/>
                </a:lnTo>
                <a:lnTo>
                  <a:pt x="170" y="2547"/>
                </a:lnTo>
                <a:close/>
                <a:moveTo>
                  <a:pt x="108" y="2392"/>
                </a:moveTo>
                <a:lnTo>
                  <a:pt x="114" y="2344"/>
                </a:lnTo>
                <a:lnTo>
                  <a:pt x="122" y="2304"/>
                </a:lnTo>
                <a:lnTo>
                  <a:pt x="132" y="2271"/>
                </a:lnTo>
                <a:lnTo>
                  <a:pt x="144" y="2242"/>
                </a:lnTo>
                <a:lnTo>
                  <a:pt x="156" y="2220"/>
                </a:lnTo>
                <a:lnTo>
                  <a:pt x="167" y="2202"/>
                </a:lnTo>
                <a:lnTo>
                  <a:pt x="177" y="2188"/>
                </a:lnTo>
                <a:lnTo>
                  <a:pt x="185" y="2178"/>
                </a:lnTo>
                <a:lnTo>
                  <a:pt x="197" y="2169"/>
                </a:lnTo>
                <a:lnTo>
                  <a:pt x="216" y="2160"/>
                </a:lnTo>
                <a:lnTo>
                  <a:pt x="242" y="2154"/>
                </a:lnTo>
                <a:lnTo>
                  <a:pt x="270" y="2151"/>
                </a:lnTo>
                <a:lnTo>
                  <a:pt x="300" y="2151"/>
                </a:lnTo>
                <a:lnTo>
                  <a:pt x="330" y="2154"/>
                </a:lnTo>
                <a:lnTo>
                  <a:pt x="359" y="2163"/>
                </a:lnTo>
                <a:lnTo>
                  <a:pt x="381" y="2176"/>
                </a:lnTo>
                <a:lnTo>
                  <a:pt x="398" y="2193"/>
                </a:lnTo>
                <a:lnTo>
                  <a:pt x="410" y="2211"/>
                </a:lnTo>
                <a:lnTo>
                  <a:pt x="417" y="2230"/>
                </a:lnTo>
                <a:lnTo>
                  <a:pt x="422" y="2250"/>
                </a:lnTo>
                <a:lnTo>
                  <a:pt x="423" y="2269"/>
                </a:lnTo>
                <a:lnTo>
                  <a:pt x="422" y="2286"/>
                </a:lnTo>
                <a:lnTo>
                  <a:pt x="417" y="2298"/>
                </a:lnTo>
                <a:lnTo>
                  <a:pt x="408" y="2304"/>
                </a:lnTo>
                <a:lnTo>
                  <a:pt x="396" y="2308"/>
                </a:lnTo>
                <a:lnTo>
                  <a:pt x="384" y="2308"/>
                </a:lnTo>
                <a:lnTo>
                  <a:pt x="371" y="2308"/>
                </a:lnTo>
                <a:lnTo>
                  <a:pt x="357" y="2305"/>
                </a:lnTo>
                <a:lnTo>
                  <a:pt x="347" y="2301"/>
                </a:lnTo>
                <a:lnTo>
                  <a:pt x="339" y="2296"/>
                </a:lnTo>
                <a:lnTo>
                  <a:pt x="338" y="2292"/>
                </a:lnTo>
                <a:lnTo>
                  <a:pt x="338" y="2286"/>
                </a:lnTo>
                <a:lnTo>
                  <a:pt x="338" y="2278"/>
                </a:lnTo>
                <a:lnTo>
                  <a:pt x="336" y="2271"/>
                </a:lnTo>
                <a:lnTo>
                  <a:pt x="332" y="2262"/>
                </a:lnTo>
                <a:lnTo>
                  <a:pt x="323" y="2256"/>
                </a:lnTo>
                <a:lnTo>
                  <a:pt x="308" y="2250"/>
                </a:lnTo>
                <a:lnTo>
                  <a:pt x="291" y="2250"/>
                </a:lnTo>
                <a:lnTo>
                  <a:pt x="279" y="2254"/>
                </a:lnTo>
                <a:lnTo>
                  <a:pt x="269" y="2262"/>
                </a:lnTo>
                <a:lnTo>
                  <a:pt x="260" y="2274"/>
                </a:lnTo>
                <a:lnTo>
                  <a:pt x="255" y="2289"/>
                </a:lnTo>
                <a:lnTo>
                  <a:pt x="251" y="2304"/>
                </a:lnTo>
                <a:lnTo>
                  <a:pt x="251" y="2319"/>
                </a:lnTo>
                <a:lnTo>
                  <a:pt x="254" y="2335"/>
                </a:lnTo>
                <a:lnTo>
                  <a:pt x="264" y="2353"/>
                </a:lnTo>
                <a:lnTo>
                  <a:pt x="279" y="2370"/>
                </a:lnTo>
                <a:lnTo>
                  <a:pt x="297" y="2386"/>
                </a:lnTo>
                <a:lnTo>
                  <a:pt x="320" y="2398"/>
                </a:lnTo>
                <a:lnTo>
                  <a:pt x="345" y="2409"/>
                </a:lnTo>
                <a:lnTo>
                  <a:pt x="371" y="2412"/>
                </a:lnTo>
                <a:lnTo>
                  <a:pt x="399" y="2410"/>
                </a:lnTo>
                <a:lnTo>
                  <a:pt x="428" y="2400"/>
                </a:lnTo>
                <a:lnTo>
                  <a:pt x="452" y="2385"/>
                </a:lnTo>
                <a:lnTo>
                  <a:pt x="473" y="2362"/>
                </a:lnTo>
                <a:lnTo>
                  <a:pt x="491" y="2335"/>
                </a:lnTo>
                <a:lnTo>
                  <a:pt x="503" y="2304"/>
                </a:lnTo>
                <a:lnTo>
                  <a:pt x="506" y="2281"/>
                </a:lnTo>
                <a:lnTo>
                  <a:pt x="506" y="2259"/>
                </a:lnTo>
                <a:lnTo>
                  <a:pt x="501" y="2235"/>
                </a:lnTo>
                <a:lnTo>
                  <a:pt x="495" y="2212"/>
                </a:lnTo>
                <a:lnTo>
                  <a:pt x="488" y="2193"/>
                </a:lnTo>
                <a:lnTo>
                  <a:pt x="482" y="2176"/>
                </a:lnTo>
                <a:lnTo>
                  <a:pt x="476" y="2164"/>
                </a:lnTo>
                <a:lnTo>
                  <a:pt x="473" y="2158"/>
                </a:lnTo>
                <a:lnTo>
                  <a:pt x="473" y="2157"/>
                </a:lnTo>
                <a:lnTo>
                  <a:pt x="477" y="2161"/>
                </a:lnTo>
                <a:lnTo>
                  <a:pt x="489" y="2167"/>
                </a:lnTo>
                <a:lnTo>
                  <a:pt x="507" y="2176"/>
                </a:lnTo>
                <a:lnTo>
                  <a:pt x="528" y="2187"/>
                </a:lnTo>
                <a:lnTo>
                  <a:pt x="554" y="2199"/>
                </a:lnTo>
                <a:lnTo>
                  <a:pt x="582" y="2211"/>
                </a:lnTo>
                <a:lnTo>
                  <a:pt x="611" y="2223"/>
                </a:lnTo>
                <a:lnTo>
                  <a:pt x="641" y="2235"/>
                </a:lnTo>
                <a:lnTo>
                  <a:pt x="668" y="2245"/>
                </a:lnTo>
                <a:lnTo>
                  <a:pt x="695" y="2254"/>
                </a:lnTo>
                <a:lnTo>
                  <a:pt x="717" y="2260"/>
                </a:lnTo>
                <a:lnTo>
                  <a:pt x="692" y="2287"/>
                </a:lnTo>
                <a:lnTo>
                  <a:pt x="666" y="2311"/>
                </a:lnTo>
                <a:lnTo>
                  <a:pt x="641" y="2332"/>
                </a:lnTo>
                <a:lnTo>
                  <a:pt x="618" y="2350"/>
                </a:lnTo>
                <a:lnTo>
                  <a:pt x="599" y="2364"/>
                </a:lnTo>
                <a:lnTo>
                  <a:pt x="576" y="2376"/>
                </a:lnTo>
                <a:lnTo>
                  <a:pt x="546" y="2388"/>
                </a:lnTo>
                <a:lnTo>
                  <a:pt x="513" y="2400"/>
                </a:lnTo>
                <a:lnTo>
                  <a:pt x="476" y="2410"/>
                </a:lnTo>
                <a:lnTo>
                  <a:pt x="437" y="2422"/>
                </a:lnTo>
                <a:lnTo>
                  <a:pt x="398" y="2431"/>
                </a:lnTo>
                <a:lnTo>
                  <a:pt x="360" y="2440"/>
                </a:lnTo>
                <a:lnTo>
                  <a:pt x="326" y="2448"/>
                </a:lnTo>
                <a:lnTo>
                  <a:pt x="296" y="2454"/>
                </a:lnTo>
                <a:lnTo>
                  <a:pt x="270" y="2458"/>
                </a:lnTo>
                <a:lnTo>
                  <a:pt x="254" y="2460"/>
                </a:lnTo>
                <a:lnTo>
                  <a:pt x="242" y="2461"/>
                </a:lnTo>
                <a:lnTo>
                  <a:pt x="224" y="2463"/>
                </a:lnTo>
                <a:lnTo>
                  <a:pt x="203" y="2464"/>
                </a:lnTo>
                <a:lnTo>
                  <a:pt x="203" y="2412"/>
                </a:lnTo>
                <a:lnTo>
                  <a:pt x="176" y="2391"/>
                </a:lnTo>
                <a:lnTo>
                  <a:pt x="108" y="2392"/>
                </a:lnTo>
                <a:close/>
                <a:moveTo>
                  <a:pt x="26" y="2257"/>
                </a:moveTo>
                <a:lnTo>
                  <a:pt x="26" y="1878"/>
                </a:lnTo>
                <a:lnTo>
                  <a:pt x="27" y="1881"/>
                </a:lnTo>
                <a:lnTo>
                  <a:pt x="35" y="1888"/>
                </a:lnTo>
                <a:lnTo>
                  <a:pt x="45" y="1899"/>
                </a:lnTo>
                <a:lnTo>
                  <a:pt x="60" y="1909"/>
                </a:lnTo>
                <a:lnTo>
                  <a:pt x="77" y="1921"/>
                </a:lnTo>
                <a:lnTo>
                  <a:pt x="95" y="1930"/>
                </a:lnTo>
                <a:lnTo>
                  <a:pt x="116" y="1935"/>
                </a:lnTo>
                <a:lnTo>
                  <a:pt x="141" y="1938"/>
                </a:lnTo>
                <a:lnTo>
                  <a:pt x="165" y="1938"/>
                </a:lnTo>
                <a:lnTo>
                  <a:pt x="188" y="1936"/>
                </a:lnTo>
                <a:lnTo>
                  <a:pt x="210" y="1933"/>
                </a:lnTo>
                <a:lnTo>
                  <a:pt x="236" y="1929"/>
                </a:lnTo>
                <a:lnTo>
                  <a:pt x="257" y="1926"/>
                </a:lnTo>
                <a:lnTo>
                  <a:pt x="284" y="1921"/>
                </a:lnTo>
                <a:lnTo>
                  <a:pt x="312" y="1917"/>
                </a:lnTo>
                <a:lnTo>
                  <a:pt x="341" y="1911"/>
                </a:lnTo>
                <a:lnTo>
                  <a:pt x="366" y="1906"/>
                </a:lnTo>
                <a:lnTo>
                  <a:pt x="387" y="1902"/>
                </a:lnTo>
                <a:lnTo>
                  <a:pt x="402" y="1900"/>
                </a:lnTo>
                <a:lnTo>
                  <a:pt x="414" y="1897"/>
                </a:lnTo>
                <a:lnTo>
                  <a:pt x="432" y="1893"/>
                </a:lnTo>
                <a:lnTo>
                  <a:pt x="453" y="1885"/>
                </a:lnTo>
                <a:lnTo>
                  <a:pt x="441" y="1903"/>
                </a:lnTo>
                <a:lnTo>
                  <a:pt x="434" y="1914"/>
                </a:lnTo>
                <a:lnTo>
                  <a:pt x="425" y="1929"/>
                </a:lnTo>
                <a:lnTo>
                  <a:pt x="410" y="1947"/>
                </a:lnTo>
                <a:lnTo>
                  <a:pt x="392" y="1965"/>
                </a:lnTo>
                <a:lnTo>
                  <a:pt x="371" y="1984"/>
                </a:lnTo>
                <a:lnTo>
                  <a:pt x="345" y="2002"/>
                </a:lnTo>
                <a:lnTo>
                  <a:pt x="320" y="2016"/>
                </a:lnTo>
                <a:lnTo>
                  <a:pt x="284" y="2032"/>
                </a:lnTo>
                <a:lnTo>
                  <a:pt x="245" y="2053"/>
                </a:lnTo>
                <a:lnTo>
                  <a:pt x="203" y="2076"/>
                </a:lnTo>
                <a:lnTo>
                  <a:pt x="161" y="2103"/>
                </a:lnTo>
                <a:lnTo>
                  <a:pt x="119" y="2130"/>
                </a:lnTo>
                <a:lnTo>
                  <a:pt x="93" y="2152"/>
                </a:lnTo>
                <a:lnTo>
                  <a:pt x="71" y="2178"/>
                </a:lnTo>
                <a:lnTo>
                  <a:pt x="53" y="2205"/>
                </a:lnTo>
                <a:lnTo>
                  <a:pt x="38" y="2233"/>
                </a:lnTo>
                <a:lnTo>
                  <a:pt x="26" y="2257"/>
                </a:lnTo>
                <a:close/>
                <a:moveTo>
                  <a:pt x="194" y="1840"/>
                </a:moveTo>
                <a:lnTo>
                  <a:pt x="213" y="1839"/>
                </a:lnTo>
                <a:lnTo>
                  <a:pt x="239" y="1837"/>
                </a:lnTo>
                <a:lnTo>
                  <a:pt x="264" y="1834"/>
                </a:lnTo>
                <a:lnTo>
                  <a:pt x="290" y="1833"/>
                </a:lnTo>
                <a:lnTo>
                  <a:pt x="312" y="1833"/>
                </a:lnTo>
                <a:lnTo>
                  <a:pt x="338" y="1834"/>
                </a:lnTo>
                <a:lnTo>
                  <a:pt x="362" y="1837"/>
                </a:lnTo>
                <a:lnTo>
                  <a:pt x="380" y="1842"/>
                </a:lnTo>
                <a:lnTo>
                  <a:pt x="395" y="1845"/>
                </a:lnTo>
                <a:lnTo>
                  <a:pt x="404" y="1848"/>
                </a:lnTo>
                <a:lnTo>
                  <a:pt x="407" y="1848"/>
                </a:lnTo>
                <a:lnTo>
                  <a:pt x="402" y="1849"/>
                </a:lnTo>
                <a:lnTo>
                  <a:pt x="393" y="1852"/>
                </a:lnTo>
                <a:lnTo>
                  <a:pt x="378" y="1855"/>
                </a:lnTo>
                <a:lnTo>
                  <a:pt x="362" y="1860"/>
                </a:lnTo>
                <a:lnTo>
                  <a:pt x="342" y="1866"/>
                </a:lnTo>
                <a:lnTo>
                  <a:pt x="321" y="1870"/>
                </a:lnTo>
                <a:lnTo>
                  <a:pt x="303" y="1875"/>
                </a:lnTo>
                <a:lnTo>
                  <a:pt x="287" y="1879"/>
                </a:lnTo>
                <a:lnTo>
                  <a:pt x="275" y="1881"/>
                </a:lnTo>
                <a:lnTo>
                  <a:pt x="257" y="1885"/>
                </a:lnTo>
                <a:lnTo>
                  <a:pt x="236" y="1890"/>
                </a:lnTo>
                <a:lnTo>
                  <a:pt x="212" y="1893"/>
                </a:lnTo>
                <a:lnTo>
                  <a:pt x="183" y="1893"/>
                </a:lnTo>
                <a:lnTo>
                  <a:pt x="150" y="1888"/>
                </a:lnTo>
                <a:lnTo>
                  <a:pt x="116" y="1878"/>
                </a:lnTo>
                <a:lnTo>
                  <a:pt x="90" y="1866"/>
                </a:lnTo>
                <a:lnTo>
                  <a:pt x="71" y="1851"/>
                </a:lnTo>
                <a:lnTo>
                  <a:pt x="57" y="1834"/>
                </a:lnTo>
                <a:lnTo>
                  <a:pt x="48" y="1818"/>
                </a:lnTo>
                <a:lnTo>
                  <a:pt x="42" y="1801"/>
                </a:lnTo>
                <a:lnTo>
                  <a:pt x="39" y="1788"/>
                </a:lnTo>
                <a:lnTo>
                  <a:pt x="38" y="1780"/>
                </a:lnTo>
                <a:lnTo>
                  <a:pt x="38" y="1776"/>
                </a:lnTo>
                <a:lnTo>
                  <a:pt x="53" y="1795"/>
                </a:lnTo>
                <a:lnTo>
                  <a:pt x="72" y="1810"/>
                </a:lnTo>
                <a:lnTo>
                  <a:pt x="96" y="1822"/>
                </a:lnTo>
                <a:lnTo>
                  <a:pt x="125" y="1833"/>
                </a:lnTo>
                <a:lnTo>
                  <a:pt x="156" y="1839"/>
                </a:lnTo>
                <a:lnTo>
                  <a:pt x="194" y="1840"/>
                </a:lnTo>
                <a:close/>
                <a:moveTo>
                  <a:pt x="17" y="1252"/>
                </a:moveTo>
                <a:lnTo>
                  <a:pt x="18" y="1219"/>
                </a:lnTo>
                <a:lnTo>
                  <a:pt x="26" y="1192"/>
                </a:lnTo>
                <a:lnTo>
                  <a:pt x="35" y="1171"/>
                </a:lnTo>
                <a:lnTo>
                  <a:pt x="48" y="1153"/>
                </a:lnTo>
                <a:lnTo>
                  <a:pt x="65" y="1141"/>
                </a:lnTo>
                <a:lnTo>
                  <a:pt x="84" y="1135"/>
                </a:lnTo>
                <a:lnTo>
                  <a:pt x="107" y="1132"/>
                </a:lnTo>
                <a:lnTo>
                  <a:pt x="131" y="1135"/>
                </a:lnTo>
                <a:lnTo>
                  <a:pt x="150" y="1146"/>
                </a:lnTo>
                <a:lnTo>
                  <a:pt x="168" y="1159"/>
                </a:lnTo>
                <a:lnTo>
                  <a:pt x="180" y="1176"/>
                </a:lnTo>
                <a:lnTo>
                  <a:pt x="191" y="1191"/>
                </a:lnTo>
                <a:lnTo>
                  <a:pt x="194" y="1204"/>
                </a:lnTo>
                <a:lnTo>
                  <a:pt x="197" y="1221"/>
                </a:lnTo>
                <a:lnTo>
                  <a:pt x="198" y="1240"/>
                </a:lnTo>
                <a:lnTo>
                  <a:pt x="198" y="1258"/>
                </a:lnTo>
                <a:lnTo>
                  <a:pt x="198" y="1273"/>
                </a:lnTo>
                <a:lnTo>
                  <a:pt x="197" y="1285"/>
                </a:lnTo>
                <a:lnTo>
                  <a:pt x="197" y="1288"/>
                </a:lnTo>
                <a:lnTo>
                  <a:pt x="194" y="1290"/>
                </a:lnTo>
                <a:lnTo>
                  <a:pt x="186" y="1291"/>
                </a:lnTo>
                <a:lnTo>
                  <a:pt x="174" y="1293"/>
                </a:lnTo>
                <a:lnTo>
                  <a:pt x="162" y="1294"/>
                </a:lnTo>
                <a:lnTo>
                  <a:pt x="144" y="1291"/>
                </a:lnTo>
                <a:lnTo>
                  <a:pt x="129" y="1285"/>
                </a:lnTo>
                <a:lnTo>
                  <a:pt x="116" y="1276"/>
                </a:lnTo>
                <a:lnTo>
                  <a:pt x="108" y="1264"/>
                </a:lnTo>
                <a:lnTo>
                  <a:pt x="105" y="1249"/>
                </a:lnTo>
                <a:lnTo>
                  <a:pt x="110" y="1243"/>
                </a:lnTo>
                <a:lnTo>
                  <a:pt x="117" y="1240"/>
                </a:lnTo>
                <a:lnTo>
                  <a:pt x="128" y="1239"/>
                </a:lnTo>
                <a:lnTo>
                  <a:pt x="138" y="1239"/>
                </a:lnTo>
                <a:lnTo>
                  <a:pt x="146" y="1239"/>
                </a:lnTo>
                <a:lnTo>
                  <a:pt x="149" y="1239"/>
                </a:lnTo>
                <a:lnTo>
                  <a:pt x="128" y="1231"/>
                </a:lnTo>
                <a:lnTo>
                  <a:pt x="111" y="1228"/>
                </a:lnTo>
                <a:lnTo>
                  <a:pt x="98" y="1231"/>
                </a:lnTo>
                <a:lnTo>
                  <a:pt x="87" y="1237"/>
                </a:lnTo>
                <a:lnTo>
                  <a:pt x="80" y="1246"/>
                </a:lnTo>
                <a:lnTo>
                  <a:pt x="74" y="1255"/>
                </a:lnTo>
                <a:lnTo>
                  <a:pt x="71" y="1266"/>
                </a:lnTo>
                <a:lnTo>
                  <a:pt x="68" y="1276"/>
                </a:lnTo>
                <a:lnTo>
                  <a:pt x="68" y="1285"/>
                </a:lnTo>
                <a:lnTo>
                  <a:pt x="71" y="1305"/>
                </a:lnTo>
                <a:lnTo>
                  <a:pt x="77" y="1321"/>
                </a:lnTo>
                <a:lnTo>
                  <a:pt x="84" y="1338"/>
                </a:lnTo>
                <a:lnTo>
                  <a:pt x="92" y="1351"/>
                </a:lnTo>
                <a:lnTo>
                  <a:pt x="99" y="1363"/>
                </a:lnTo>
                <a:lnTo>
                  <a:pt x="105" y="1369"/>
                </a:lnTo>
                <a:lnTo>
                  <a:pt x="107" y="1372"/>
                </a:lnTo>
                <a:lnTo>
                  <a:pt x="74" y="1404"/>
                </a:lnTo>
                <a:lnTo>
                  <a:pt x="72" y="1401"/>
                </a:lnTo>
                <a:lnTo>
                  <a:pt x="66" y="1395"/>
                </a:lnTo>
                <a:lnTo>
                  <a:pt x="59" y="1383"/>
                </a:lnTo>
                <a:lnTo>
                  <a:pt x="50" y="1368"/>
                </a:lnTo>
                <a:lnTo>
                  <a:pt x="41" y="1348"/>
                </a:lnTo>
                <a:lnTo>
                  <a:pt x="32" y="1327"/>
                </a:lnTo>
                <a:lnTo>
                  <a:pt x="24" y="1303"/>
                </a:lnTo>
                <a:lnTo>
                  <a:pt x="18" y="1278"/>
                </a:lnTo>
                <a:lnTo>
                  <a:pt x="17" y="1252"/>
                </a:lnTo>
                <a:close/>
                <a:moveTo>
                  <a:pt x="288" y="640"/>
                </a:moveTo>
                <a:lnTo>
                  <a:pt x="300" y="718"/>
                </a:lnTo>
                <a:lnTo>
                  <a:pt x="315" y="796"/>
                </a:lnTo>
                <a:lnTo>
                  <a:pt x="303" y="795"/>
                </a:lnTo>
                <a:lnTo>
                  <a:pt x="285" y="798"/>
                </a:lnTo>
                <a:lnTo>
                  <a:pt x="264" y="802"/>
                </a:lnTo>
                <a:lnTo>
                  <a:pt x="242" y="810"/>
                </a:lnTo>
                <a:lnTo>
                  <a:pt x="216" y="817"/>
                </a:lnTo>
                <a:lnTo>
                  <a:pt x="192" y="826"/>
                </a:lnTo>
                <a:lnTo>
                  <a:pt x="170" y="835"/>
                </a:lnTo>
                <a:lnTo>
                  <a:pt x="149" y="843"/>
                </a:lnTo>
                <a:lnTo>
                  <a:pt x="134" y="849"/>
                </a:lnTo>
                <a:lnTo>
                  <a:pt x="123" y="853"/>
                </a:lnTo>
                <a:lnTo>
                  <a:pt x="119" y="855"/>
                </a:lnTo>
                <a:lnTo>
                  <a:pt x="122" y="852"/>
                </a:lnTo>
                <a:lnTo>
                  <a:pt x="128" y="844"/>
                </a:lnTo>
                <a:lnTo>
                  <a:pt x="138" y="831"/>
                </a:lnTo>
                <a:lnTo>
                  <a:pt x="153" y="814"/>
                </a:lnTo>
                <a:lnTo>
                  <a:pt x="168" y="795"/>
                </a:lnTo>
                <a:lnTo>
                  <a:pt x="186" y="774"/>
                </a:lnTo>
                <a:lnTo>
                  <a:pt x="206" y="750"/>
                </a:lnTo>
                <a:lnTo>
                  <a:pt x="224" y="726"/>
                </a:lnTo>
                <a:lnTo>
                  <a:pt x="243" y="703"/>
                </a:lnTo>
                <a:lnTo>
                  <a:pt x="260" y="679"/>
                </a:lnTo>
                <a:lnTo>
                  <a:pt x="276" y="658"/>
                </a:lnTo>
                <a:lnTo>
                  <a:pt x="288" y="640"/>
                </a:lnTo>
                <a:close/>
                <a:moveTo>
                  <a:pt x="359" y="969"/>
                </a:moveTo>
                <a:lnTo>
                  <a:pt x="342" y="969"/>
                </a:lnTo>
                <a:lnTo>
                  <a:pt x="320" y="969"/>
                </a:lnTo>
                <a:lnTo>
                  <a:pt x="293" y="969"/>
                </a:lnTo>
                <a:lnTo>
                  <a:pt x="264" y="970"/>
                </a:lnTo>
                <a:lnTo>
                  <a:pt x="236" y="973"/>
                </a:lnTo>
                <a:lnTo>
                  <a:pt x="207" y="975"/>
                </a:lnTo>
                <a:lnTo>
                  <a:pt x="180" y="976"/>
                </a:lnTo>
                <a:lnTo>
                  <a:pt x="156" y="978"/>
                </a:lnTo>
                <a:lnTo>
                  <a:pt x="137" y="978"/>
                </a:lnTo>
                <a:lnTo>
                  <a:pt x="125" y="978"/>
                </a:lnTo>
                <a:lnTo>
                  <a:pt x="119" y="975"/>
                </a:lnTo>
                <a:lnTo>
                  <a:pt x="123" y="972"/>
                </a:lnTo>
                <a:lnTo>
                  <a:pt x="137" y="964"/>
                </a:lnTo>
                <a:lnTo>
                  <a:pt x="155" y="954"/>
                </a:lnTo>
                <a:lnTo>
                  <a:pt x="177" y="939"/>
                </a:lnTo>
                <a:lnTo>
                  <a:pt x="201" y="921"/>
                </a:lnTo>
                <a:lnTo>
                  <a:pt x="227" y="901"/>
                </a:lnTo>
                <a:lnTo>
                  <a:pt x="251" y="882"/>
                </a:lnTo>
                <a:lnTo>
                  <a:pt x="275" y="862"/>
                </a:lnTo>
                <a:lnTo>
                  <a:pt x="294" y="843"/>
                </a:lnTo>
                <a:lnTo>
                  <a:pt x="309" y="826"/>
                </a:lnTo>
                <a:lnTo>
                  <a:pt x="318" y="811"/>
                </a:lnTo>
                <a:lnTo>
                  <a:pt x="339" y="894"/>
                </a:lnTo>
                <a:lnTo>
                  <a:pt x="359" y="969"/>
                </a:lnTo>
                <a:close/>
                <a:moveTo>
                  <a:pt x="407" y="1113"/>
                </a:moveTo>
                <a:lnTo>
                  <a:pt x="419" y="1144"/>
                </a:lnTo>
                <a:lnTo>
                  <a:pt x="434" y="1179"/>
                </a:lnTo>
                <a:lnTo>
                  <a:pt x="450" y="1215"/>
                </a:lnTo>
                <a:lnTo>
                  <a:pt x="467" y="1255"/>
                </a:lnTo>
                <a:lnTo>
                  <a:pt x="483" y="1300"/>
                </a:lnTo>
                <a:lnTo>
                  <a:pt x="498" y="1348"/>
                </a:lnTo>
                <a:lnTo>
                  <a:pt x="512" y="1401"/>
                </a:lnTo>
                <a:lnTo>
                  <a:pt x="522" y="1458"/>
                </a:lnTo>
                <a:lnTo>
                  <a:pt x="528" y="1521"/>
                </a:lnTo>
                <a:lnTo>
                  <a:pt x="527" y="1519"/>
                </a:lnTo>
                <a:lnTo>
                  <a:pt x="525" y="1519"/>
                </a:lnTo>
                <a:lnTo>
                  <a:pt x="510" y="1513"/>
                </a:lnTo>
                <a:lnTo>
                  <a:pt x="486" y="1507"/>
                </a:lnTo>
                <a:lnTo>
                  <a:pt x="459" y="1503"/>
                </a:lnTo>
                <a:lnTo>
                  <a:pt x="428" y="1500"/>
                </a:lnTo>
                <a:lnTo>
                  <a:pt x="399" y="1498"/>
                </a:lnTo>
                <a:lnTo>
                  <a:pt x="378" y="1500"/>
                </a:lnTo>
                <a:lnTo>
                  <a:pt x="357" y="1504"/>
                </a:lnTo>
                <a:lnTo>
                  <a:pt x="336" y="1510"/>
                </a:lnTo>
                <a:lnTo>
                  <a:pt x="318" y="1518"/>
                </a:lnTo>
                <a:lnTo>
                  <a:pt x="302" y="1524"/>
                </a:lnTo>
                <a:lnTo>
                  <a:pt x="290" y="1530"/>
                </a:lnTo>
                <a:lnTo>
                  <a:pt x="281" y="1531"/>
                </a:lnTo>
                <a:lnTo>
                  <a:pt x="278" y="1531"/>
                </a:lnTo>
                <a:lnTo>
                  <a:pt x="275" y="1500"/>
                </a:lnTo>
                <a:lnTo>
                  <a:pt x="273" y="1473"/>
                </a:lnTo>
                <a:lnTo>
                  <a:pt x="273" y="1446"/>
                </a:lnTo>
                <a:lnTo>
                  <a:pt x="278" y="1420"/>
                </a:lnTo>
                <a:lnTo>
                  <a:pt x="290" y="1396"/>
                </a:lnTo>
                <a:lnTo>
                  <a:pt x="300" y="1381"/>
                </a:lnTo>
                <a:lnTo>
                  <a:pt x="314" y="1365"/>
                </a:lnTo>
                <a:lnTo>
                  <a:pt x="330" y="1350"/>
                </a:lnTo>
                <a:lnTo>
                  <a:pt x="347" y="1335"/>
                </a:lnTo>
                <a:lnTo>
                  <a:pt x="365" y="1321"/>
                </a:lnTo>
                <a:lnTo>
                  <a:pt x="381" y="1308"/>
                </a:lnTo>
                <a:lnTo>
                  <a:pt x="396" y="1297"/>
                </a:lnTo>
                <a:lnTo>
                  <a:pt x="408" y="1288"/>
                </a:lnTo>
                <a:lnTo>
                  <a:pt x="416" y="1284"/>
                </a:lnTo>
                <a:lnTo>
                  <a:pt x="419" y="1281"/>
                </a:lnTo>
                <a:lnTo>
                  <a:pt x="254" y="1287"/>
                </a:lnTo>
                <a:lnTo>
                  <a:pt x="254" y="1285"/>
                </a:lnTo>
                <a:lnTo>
                  <a:pt x="255" y="1279"/>
                </a:lnTo>
                <a:lnTo>
                  <a:pt x="257" y="1267"/>
                </a:lnTo>
                <a:lnTo>
                  <a:pt x="258" y="1252"/>
                </a:lnTo>
                <a:lnTo>
                  <a:pt x="258" y="1230"/>
                </a:lnTo>
                <a:lnTo>
                  <a:pt x="257" y="1203"/>
                </a:lnTo>
                <a:lnTo>
                  <a:pt x="252" y="1185"/>
                </a:lnTo>
                <a:lnTo>
                  <a:pt x="242" y="1165"/>
                </a:lnTo>
                <a:lnTo>
                  <a:pt x="228" y="1147"/>
                </a:lnTo>
                <a:lnTo>
                  <a:pt x="213" y="1131"/>
                </a:lnTo>
                <a:lnTo>
                  <a:pt x="197" y="1117"/>
                </a:lnTo>
                <a:lnTo>
                  <a:pt x="180" y="1104"/>
                </a:lnTo>
                <a:lnTo>
                  <a:pt x="165" y="1093"/>
                </a:lnTo>
                <a:lnTo>
                  <a:pt x="153" y="1086"/>
                </a:lnTo>
                <a:lnTo>
                  <a:pt x="146" y="1080"/>
                </a:lnTo>
                <a:lnTo>
                  <a:pt x="141" y="1078"/>
                </a:lnTo>
                <a:lnTo>
                  <a:pt x="143" y="1062"/>
                </a:lnTo>
                <a:lnTo>
                  <a:pt x="147" y="1062"/>
                </a:lnTo>
                <a:lnTo>
                  <a:pt x="158" y="1062"/>
                </a:lnTo>
                <a:lnTo>
                  <a:pt x="174" y="1060"/>
                </a:lnTo>
                <a:lnTo>
                  <a:pt x="194" y="1057"/>
                </a:lnTo>
                <a:lnTo>
                  <a:pt x="212" y="1056"/>
                </a:lnTo>
                <a:lnTo>
                  <a:pt x="228" y="1053"/>
                </a:lnTo>
                <a:lnTo>
                  <a:pt x="240" y="1048"/>
                </a:lnTo>
                <a:lnTo>
                  <a:pt x="252" y="1044"/>
                </a:lnTo>
                <a:lnTo>
                  <a:pt x="267" y="1038"/>
                </a:lnTo>
                <a:lnTo>
                  <a:pt x="288" y="1029"/>
                </a:lnTo>
                <a:lnTo>
                  <a:pt x="309" y="1018"/>
                </a:lnTo>
                <a:lnTo>
                  <a:pt x="332" y="1008"/>
                </a:lnTo>
                <a:lnTo>
                  <a:pt x="350" y="997"/>
                </a:lnTo>
                <a:lnTo>
                  <a:pt x="365" y="987"/>
                </a:lnTo>
                <a:lnTo>
                  <a:pt x="377" y="1026"/>
                </a:lnTo>
                <a:lnTo>
                  <a:pt x="389" y="1062"/>
                </a:lnTo>
                <a:lnTo>
                  <a:pt x="398" y="1090"/>
                </a:lnTo>
                <a:lnTo>
                  <a:pt x="407" y="1113"/>
                </a:lnTo>
                <a:close/>
                <a:moveTo>
                  <a:pt x="252" y="1678"/>
                </a:moveTo>
                <a:lnTo>
                  <a:pt x="278" y="1647"/>
                </a:lnTo>
                <a:lnTo>
                  <a:pt x="297" y="1617"/>
                </a:lnTo>
                <a:lnTo>
                  <a:pt x="314" y="1591"/>
                </a:lnTo>
                <a:lnTo>
                  <a:pt x="326" y="1582"/>
                </a:lnTo>
                <a:lnTo>
                  <a:pt x="341" y="1576"/>
                </a:lnTo>
                <a:lnTo>
                  <a:pt x="357" y="1572"/>
                </a:lnTo>
                <a:lnTo>
                  <a:pt x="372" y="1569"/>
                </a:lnTo>
                <a:lnTo>
                  <a:pt x="383" y="1567"/>
                </a:lnTo>
                <a:lnTo>
                  <a:pt x="387" y="1567"/>
                </a:lnTo>
                <a:lnTo>
                  <a:pt x="386" y="1570"/>
                </a:lnTo>
                <a:lnTo>
                  <a:pt x="380" y="1581"/>
                </a:lnTo>
                <a:lnTo>
                  <a:pt x="372" y="1596"/>
                </a:lnTo>
                <a:lnTo>
                  <a:pt x="363" y="1615"/>
                </a:lnTo>
                <a:lnTo>
                  <a:pt x="353" y="1638"/>
                </a:lnTo>
                <a:lnTo>
                  <a:pt x="344" y="1662"/>
                </a:lnTo>
                <a:lnTo>
                  <a:pt x="336" y="1687"/>
                </a:lnTo>
                <a:lnTo>
                  <a:pt x="327" y="1714"/>
                </a:lnTo>
                <a:lnTo>
                  <a:pt x="315" y="1735"/>
                </a:lnTo>
                <a:lnTo>
                  <a:pt x="299" y="1753"/>
                </a:lnTo>
                <a:lnTo>
                  <a:pt x="276" y="1765"/>
                </a:lnTo>
                <a:lnTo>
                  <a:pt x="251" y="1774"/>
                </a:lnTo>
                <a:lnTo>
                  <a:pt x="221" y="1776"/>
                </a:lnTo>
                <a:lnTo>
                  <a:pt x="192" y="1774"/>
                </a:lnTo>
                <a:lnTo>
                  <a:pt x="165" y="1770"/>
                </a:lnTo>
                <a:lnTo>
                  <a:pt x="141" y="1762"/>
                </a:lnTo>
                <a:lnTo>
                  <a:pt x="119" y="1755"/>
                </a:lnTo>
                <a:lnTo>
                  <a:pt x="102" y="1746"/>
                </a:lnTo>
                <a:lnTo>
                  <a:pt x="89" y="1738"/>
                </a:lnTo>
                <a:lnTo>
                  <a:pt x="81" y="1732"/>
                </a:lnTo>
                <a:lnTo>
                  <a:pt x="87" y="1731"/>
                </a:lnTo>
                <a:lnTo>
                  <a:pt x="99" y="1729"/>
                </a:lnTo>
                <a:lnTo>
                  <a:pt x="119" y="1725"/>
                </a:lnTo>
                <a:lnTo>
                  <a:pt x="143" y="1720"/>
                </a:lnTo>
                <a:lnTo>
                  <a:pt x="168" y="1714"/>
                </a:lnTo>
                <a:lnTo>
                  <a:pt x="195" y="1707"/>
                </a:lnTo>
                <a:lnTo>
                  <a:pt x="219" y="1699"/>
                </a:lnTo>
                <a:lnTo>
                  <a:pt x="239" y="1689"/>
                </a:lnTo>
                <a:lnTo>
                  <a:pt x="252" y="1678"/>
                </a:lnTo>
                <a:close/>
                <a:moveTo>
                  <a:pt x="215" y="1525"/>
                </a:moveTo>
                <a:lnTo>
                  <a:pt x="218" y="1542"/>
                </a:lnTo>
                <a:lnTo>
                  <a:pt x="221" y="1561"/>
                </a:lnTo>
                <a:lnTo>
                  <a:pt x="221" y="1582"/>
                </a:lnTo>
                <a:lnTo>
                  <a:pt x="219" y="1602"/>
                </a:lnTo>
                <a:lnTo>
                  <a:pt x="213" y="1617"/>
                </a:lnTo>
                <a:lnTo>
                  <a:pt x="207" y="1626"/>
                </a:lnTo>
                <a:lnTo>
                  <a:pt x="201" y="1635"/>
                </a:lnTo>
                <a:lnTo>
                  <a:pt x="191" y="1644"/>
                </a:lnTo>
                <a:lnTo>
                  <a:pt x="177" y="1651"/>
                </a:lnTo>
                <a:lnTo>
                  <a:pt x="159" y="1657"/>
                </a:lnTo>
                <a:lnTo>
                  <a:pt x="134" y="1662"/>
                </a:lnTo>
                <a:lnTo>
                  <a:pt x="113" y="1666"/>
                </a:lnTo>
                <a:lnTo>
                  <a:pt x="99" y="1666"/>
                </a:lnTo>
                <a:lnTo>
                  <a:pt x="93" y="1668"/>
                </a:lnTo>
                <a:lnTo>
                  <a:pt x="96" y="1665"/>
                </a:lnTo>
                <a:lnTo>
                  <a:pt x="101" y="1657"/>
                </a:lnTo>
                <a:lnTo>
                  <a:pt x="108" y="1645"/>
                </a:lnTo>
                <a:lnTo>
                  <a:pt x="116" y="1626"/>
                </a:lnTo>
                <a:lnTo>
                  <a:pt x="119" y="1609"/>
                </a:lnTo>
                <a:lnTo>
                  <a:pt x="120" y="1587"/>
                </a:lnTo>
                <a:lnTo>
                  <a:pt x="122" y="1563"/>
                </a:lnTo>
                <a:lnTo>
                  <a:pt x="123" y="1537"/>
                </a:lnTo>
                <a:lnTo>
                  <a:pt x="123" y="1515"/>
                </a:lnTo>
                <a:lnTo>
                  <a:pt x="123" y="1497"/>
                </a:lnTo>
                <a:lnTo>
                  <a:pt x="125" y="1488"/>
                </a:lnTo>
                <a:lnTo>
                  <a:pt x="125" y="1482"/>
                </a:lnTo>
                <a:lnTo>
                  <a:pt x="126" y="1471"/>
                </a:lnTo>
                <a:lnTo>
                  <a:pt x="131" y="1456"/>
                </a:lnTo>
                <a:lnTo>
                  <a:pt x="140" y="1440"/>
                </a:lnTo>
                <a:lnTo>
                  <a:pt x="152" y="1423"/>
                </a:lnTo>
                <a:lnTo>
                  <a:pt x="168" y="1405"/>
                </a:lnTo>
                <a:lnTo>
                  <a:pt x="192" y="1389"/>
                </a:lnTo>
                <a:lnTo>
                  <a:pt x="224" y="1374"/>
                </a:lnTo>
                <a:lnTo>
                  <a:pt x="222" y="1377"/>
                </a:lnTo>
                <a:lnTo>
                  <a:pt x="219" y="1386"/>
                </a:lnTo>
                <a:lnTo>
                  <a:pt x="216" y="1399"/>
                </a:lnTo>
                <a:lnTo>
                  <a:pt x="212" y="1414"/>
                </a:lnTo>
                <a:lnTo>
                  <a:pt x="209" y="1431"/>
                </a:lnTo>
                <a:lnTo>
                  <a:pt x="207" y="1446"/>
                </a:lnTo>
                <a:lnTo>
                  <a:pt x="206" y="1471"/>
                </a:lnTo>
                <a:lnTo>
                  <a:pt x="207" y="1491"/>
                </a:lnTo>
                <a:lnTo>
                  <a:pt x="210" y="1509"/>
                </a:lnTo>
                <a:lnTo>
                  <a:pt x="215" y="1525"/>
                </a:lnTo>
                <a:close/>
                <a:moveTo>
                  <a:pt x="530" y="1587"/>
                </a:moveTo>
                <a:lnTo>
                  <a:pt x="527" y="1639"/>
                </a:lnTo>
                <a:lnTo>
                  <a:pt x="522" y="1686"/>
                </a:lnTo>
                <a:lnTo>
                  <a:pt x="515" y="1726"/>
                </a:lnTo>
                <a:lnTo>
                  <a:pt x="507" y="1762"/>
                </a:lnTo>
                <a:lnTo>
                  <a:pt x="498" y="1792"/>
                </a:lnTo>
                <a:lnTo>
                  <a:pt x="488" y="1819"/>
                </a:lnTo>
                <a:lnTo>
                  <a:pt x="468" y="1809"/>
                </a:lnTo>
                <a:lnTo>
                  <a:pt x="449" y="1800"/>
                </a:lnTo>
                <a:lnTo>
                  <a:pt x="435" y="1794"/>
                </a:lnTo>
                <a:lnTo>
                  <a:pt x="420" y="1789"/>
                </a:lnTo>
                <a:lnTo>
                  <a:pt x="404" y="1785"/>
                </a:lnTo>
                <a:lnTo>
                  <a:pt x="387" y="1782"/>
                </a:lnTo>
                <a:lnTo>
                  <a:pt x="374" y="1779"/>
                </a:lnTo>
                <a:lnTo>
                  <a:pt x="363" y="1777"/>
                </a:lnTo>
                <a:lnTo>
                  <a:pt x="360" y="1777"/>
                </a:lnTo>
                <a:lnTo>
                  <a:pt x="360" y="1776"/>
                </a:lnTo>
                <a:lnTo>
                  <a:pt x="365" y="1770"/>
                </a:lnTo>
                <a:lnTo>
                  <a:pt x="371" y="1759"/>
                </a:lnTo>
                <a:lnTo>
                  <a:pt x="380" y="1741"/>
                </a:lnTo>
                <a:lnTo>
                  <a:pt x="390" y="1717"/>
                </a:lnTo>
                <a:lnTo>
                  <a:pt x="396" y="1701"/>
                </a:lnTo>
                <a:lnTo>
                  <a:pt x="401" y="1681"/>
                </a:lnTo>
                <a:lnTo>
                  <a:pt x="407" y="1659"/>
                </a:lnTo>
                <a:lnTo>
                  <a:pt x="413" y="1638"/>
                </a:lnTo>
                <a:lnTo>
                  <a:pt x="420" y="1618"/>
                </a:lnTo>
                <a:lnTo>
                  <a:pt x="429" y="1600"/>
                </a:lnTo>
                <a:lnTo>
                  <a:pt x="441" y="1590"/>
                </a:lnTo>
                <a:lnTo>
                  <a:pt x="467" y="1575"/>
                </a:lnTo>
                <a:lnTo>
                  <a:pt x="491" y="1564"/>
                </a:lnTo>
                <a:lnTo>
                  <a:pt x="512" y="1557"/>
                </a:lnTo>
                <a:lnTo>
                  <a:pt x="530" y="1554"/>
                </a:lnTo>
                <a:lnTo>
                  <a:pt x="530" y="1570"/>
                </a:lnTo>
                <a:lnTo>
                  <a:pt x="530" y="1587"/>
                </a:lnTo>
                <a:close/>
                <a:moveTo>
                  <a:pt x="650" y="1143"/>
                </a:moveTo>
                <a:lnTo>
                  <a:pt x="642" y="1135"/>
                </a:lnTo>
                <a:lnTo>
                  <a:pt x="632" y="1131"/>
                </a:lnTo>
                <a:lnTo>
                  <a:pt x="620" y="1131"/>
                </a:lnTo>
                <a:lnTo>
                  <a:pt x="606" y="1132"/>
                </a:lnTo>
                <a:lnTo>
                  <a:pt x="593" y="1134"/>
                </a:lnTo>
                <a:lnTo>
                  <a:pt x="582" y="1137"/>
                </a:lnTo>
                <a:lnTo>
                  <a:pt x="575" y="1140"/>
                </a:lnTo>
                <a:lnTo>
                  <a:pt x="572" y="1140"/>
                </a:lnTo>
                <a:lnTo>
                  <a:pt x="572" y="1137"/>
                </a:lnTo>
                <a:lnTo>
                  <a:pt x="572" y="1129"/>
                </a:lnTo>
                <a:lnTo>
                  <a:pt x="573" y="1117"/>
                </a:lnTo>
                <a:lnTo>
                  <a:pt x="576" y="1105"/>
                </a:lnTo>
                <a:lnTo>
                  <a:pt x="584" y="1095"/>
                </a:lnTo>
                <a:lnTo>
                  <a:pt x="593" y="1090"/>
                </a:lnTo>
                <a:lnTo>
                  <a:pt x="608" y="1086"/>
                </a:lnTo>
                <a:lnTo>
                  <a:pt x="626" y="1086"/>
                </a:lnTo>
                <a:lnTo>
                  <a:pt x="645" y="1089"/>
                </a:lnTo>
                <a:lnTo>
                  <a:pt x="666" y="1096"/>
                </a:lnTo>
                <a:lnTo>
                  <a:pt x="686" y="1108"/>
                </a:lnTo>
                <a:lnTo>
                  <a:pt x="704" y="1125"/>
                </a:lnTo>
                <a:lnTo>
                  <a:pt x="714" y="1144"/>
                </a:lnTo>
                <a:lnTo>
                  <a:pt x="719" y="1167"/>
                </a:lnTo>
                <a:lnTo>
                  <a:pt x="720" y="1192"/>
                </a:lnTo>
                <a:lnTo>
                  <a:pt x="717" y="1221"/>
                </a:lnTo>
                <a:lnTo>
                  <a:pt x="713" y="1251"/>
                </a:lnTo>
                <a:lnTo>
                  <a:pt x="707" y="1285"/>
                </a:lnTo>
                <a:lnTo>
                  <a:pt x="702" y="1323"/>
                </a:lnTo>
                <a:lnTo>
                  <a:pt x="698" y="1362"/>
                </a:lnTo>
                <a:lnTo>
                  <a:pt x="693" y="1399"/>
                </a:lnTo>
                <a:lnTo>
                  <a:pt x="686" y="1434"/>
                </a:lnTo>
                <a:lnTo>
                  <a:pt x="677" y="1465"/>
                </a:lnTo>
                <a:lnTo>
                  <a:pt x="668" y="1494"/>
                </a:lnTo>
                <a:lnTo>
                  <a:pt x="657" y="1519"/>
                </a:lnTo>
                <a:lnTo>
                  <a:pt x="648" y="1540"/>
                </a:lnTo>
                <a:lnTo>
                  <a:pt x="641" y="1555"/>
                </a:lnTo>
                <a:lnTo>
                  <a:pt x="636" y="1566"/>
                </a:lnTo>
                <a:lnTo>
                  <a:pt x="635" y="1569"/>
                </a:lnTo>
                <a:lnTo>
                  <a:pt x="633" y="1564"/>
                </a:lnTo>
                <a:lnTo>
                  <a:pt x="632" y="1552"/>
                </a:lnTo>
                <a:lnTo>
                  <a:pt x="629" y="1533"/>
                </a:lnTo>
                <a:lnTo>
                  <a:pt x="626" y="1509"/>
                </a:lnTo>
                <a:lnTo>
                  <a:pt x="621" y="1480"/>
                </a:lnTo>
                <a:lnTo>
                  <a:pt x="617" y="1449"/>
                </a:lnTo>
                <a:lnTo>
                  <a:pt x="611" y="1417"/>
                </a:lnTo>
                <a:lnTo>
                  <a:pt x="605" y="1387"/>
                </a:lnTo>
                <a:lnTo>
                  <a:pt x="599" y="1359"/>
                </a:lnTo>
                <a:lnTo>
                  <a:pt x="593" y="1335"/>
                </a:lnTo>
                <a:lnTo>
                  <a:pt x="587" y="1315"/>
                </a:lnTo>
                <a:lnTo>
                  <a:pt x="581" y="1302"/>
                </a:lnTo>
                <a:lnTo>
                  <a:pt x="575" y="1293"/>
                </a:lnTo>
                <a:lnTo>
                  <a:pt x="566" y="1275"/>
                </a:lnTo>
                <a:lnTo>
                  <a:pt x="555" y="1254"/>
                </a:lnTo>
                <a:lnTo>
                  <a:pt x="543" y="1225"/>
                </a:lnTo>
                <a:lnTo>
                  <a:pt x="570" y="1234"/>
                </a:lnTo>
                <a:lnTo>
                  <a:pt x="599" y="1237"/>
                </a:lnTo>
                <a:lnTo>
                  <a:pt x="626" y="1233"/>
                </a:lnTo>
                <a:lnTo>
                  <a:pt x="641" y="1225"/>
                </a:lnTo>
                <a:lnTo>
                  <a:pt x="650" y="1215"/>
                </a:lnTo>
                <a:lnTo>
                  <a:pt x="656" y="1201"/>
                </a:lnTo>
                <a:lnTo>
                  <a:pt x="659" y="1186"/>
                </a:lnTo>
                <a:lnTo>
                  <a:pt x="657" y="1171"/>
                </a:lnTo>
                <a:lnTo>
                  <a:pt x="654" y="1156"/>
                </a:lnTo>
                <a:lnTo>
                  <a:pt x="650" y="1143"/>
                </a:lnTo>
                <a:close/>
                <a:moveTo>
                  <a:pt x="771" y="1281"/>
                </a:moveTo>
                <a:lnTo>
                  <a:pt x="779" y="1299"/>
                </a:lnTo>
                <a:lnTo>
                  <a:pt x="788" y="1317"/>
                </a:lnTo>
                <a:lnTo>
                  <a:pt x="816" y="1392"/>
                </a:lnTo>
                <a:lnTo>
                  <a:pt x="839" y="1465"/>
                </a:lnTo>
                <a:lnTo>
                  <a:pt x="855" y="1537"/>
                </a:lnTo>
                <a:lnTo>
                  <a:pt x="833" y="1563"/>
                </a:lnTo>
                <a:lnTo>
                  <a:pt x="810" y="1591"/>
                </a:lnTo>
                <a:lnTo>
                  <a:pt x="789" y="1621"/>
                </a:lnTo>
                <a:lnTo>
                  <a:pt x="773" y="1650"/>
                </a:lnTo>
                <a:lnTo>
                  <a:pt x="759" y="1672"/>
                </a:lnTo>
                <a:lnTo>
                  <a:pt x="743" y="1692"/>
                </a:lnTo>
                <a:lnTo>
                  <a:pt x="726" y="1705"/>
                </a:lnTo>
                <a:lnTo>
                  <a:pt x="711" y="1716"/>
                </a:lnTo>
                <a:lnTo>
                  <a:pt x="696" y="1722"/>
                </a:lnTo>
                <a:lnTo>
                  <a:pt x="687" y="1725"/>
                </a:lnTo>
                <a:lnTo>
                  <a:pt x="683" y="1725"/>
                </a:lnTo>
                <a:lnTo>
                  <a:pt x="686" y="1722"/>
                </a:lnTo>
                <a:lnTo>
                  <a:pt x="692" y="1714"/>
                </a:lnTo>
                <a:lnTo>
                  <a:pt x="699" y="1696"/>
                </a:lnTo>
                <a:lnTo>
                  <a:pt x="707" y="1669"/>
                </a:lnTo>
                <a:lnTo>
                  <a:pt x="716" y="1635"/>
                </a:lnTo>
                <a:lnTo>
                  <a:pt x="725" y="1593"/>
                </a:lnTo>
                <a:lnTo>
                  <a:pt x="735" y="1545"/>
                </a:lnTo>
                <a:lnTo>
                  <a:pt x="744" y="1491"/>
                </a:lnTo>
                <a:lnTo>
                  <a:pt x="753" y="1432"/>
                </a:lnTo>
                <a:lnTo>
                  <a:pt x="762" y="1371"/>
                </a:lnTo>
                <a:lnTo>
                  <a:pt x="770" y="1305"/>
                </a:lnTo>
                <a:lnTo>
                  <a:pt x="770" y="1293"/>
                </a:lnTo>
                <a:lnTo>
                  <a:pt x="771" y="1281"/>
                </a:lnTo>
                <a:close/>
                <a:moveTo>
                  <a:pt x="875" y="1674"/>
                </a:moveTo>
                <a:lnTo>
                  <a:pt x="875" y="1704"/>
                </a:lnTo>
                <a:lnTo>
                  <a:pt x="875" y="1740"/>
                </a:lnTo>
                <a:lnTo>
                  <a:pt x="873" y="1782"/>
                </a:lnTo>
                <a:lnTo>
                  <a:pt x="870" y="1828"/>
                </a:lnTo>
                <a:lnTo>
                  <a:pt x="848" y="1831"/>
                </a:lnTo>
                <a:lnTo>
                  <a:pt x="822" y="1834"/>
                </a:lnTo>
                <a:lnTo>
                  <a:pt x="797" y="1839"/>
                </a:lnTo>
                <a:lnTo>
                  <a:pt x="773" y="1845"/>
                </a:lnTo>
                <a:lnTo>
                  <a:pt x="753" y="1849"/>
                </a:lnTo>
                <a:lnTo>
                  <a:pt x="738" y="1852"/>
                </a:lnTo>
                <a:lnTo>
                  <a:pt x="731" y="1854"/>
                </a:lnTo>
                <a:lnTo>
                  <a:pt x="735" y="1851"/>
                </a:lnTo>
                <a:lnTo>
                  <a:pt x="744" y="1840"/>
                </a:lnTo>
                <a:lnTo>
                  <a:pt x="753" y="1825"/>
                </a:lnTo>
                <a:lnTo>
                  <a:pt x="765" y="1807"/>
                </a:lnTo>
                <a:lnTo>
                  <a:pt x="777" y="1788"/>
                </a:lnTo>
                <a:lnTo>
                  <a:pt x="791" y="1768"/>
                </a:lnTo>
                <a:lnTo>
                  <a:pt x="801" y="1747"/>
                </a:lnTo>
                <a:lnTo>
                  <a:pt x="812" y="1729"/>
                </a:lnTo>
                <a:lnTo>
                  <a:pt x="819" y="1714"/>
                </a:lnTo>
                <a:lnTo>
                  <a:pt x="824" y="1704"/>
                </a:lnTo>
                <a:lnTo>
                  <a:pt x="827" y="1693"/>
                </a:lnTo>
                <a:lnTo>
                  <a:pt x="833" y="1675"/>
                </a:lnTo>
                <a:lnTo>
                  <a:pt x="839" y="1651"/>
                </a:lnTo>
                <a:lnTo>
                  <a:pt x="846" y="1626"/>
                </a:lnTo>
                <a:lnTo>
                  <a:pt x="854" y="1599"/>
                </a:lnTo>
                <a:lnTo>
                  <a:pt x="861" y="1573"/>
                </a:lnTo>
                <a:lnTo>
                  <a:pt x="867" y="1611"/>
                </a:lnTo>
                <a:lnTo>
                  <a:pt x="872" y="1644"/>
                </a:lnTo>
                <a:lnTo>
                  <a:pt x="875" y="1674"/>
                </a:lnTo>
                <a:close/>
                <a:moveTo>
                  <a:pt x="683" y="1977"/>
                </a:moveTo>
                <a:lnTo>
                  <a:pt x="686" y="1975"/>
                </a:lnTo>
                <a:lnTo>
                  <a:pt x="695" y="1972"/>
                </a:lnTo>
                <a:lnTo>
                  <a:pt x="708" y="1966"/>
                </a:lnTo>
                <a:lnTo>
                  <a:pt x="725" y="1960"/>
                </a:lnTo>
                <a:lnTo>
                  <a:pt x="743" y="1953"/>
                </a:lnTo>
                <a:lnTo>
                  <a:pt x="758" y="1944"/>
                </a:lnTo>
                <a:lnTo>
                  <a:pt x="771" y="1936"/>
                </a:lnTo>
                <a:lnTo>
                  <a:pt x="782" y="1929"/>
                </a:lnTo>
                <a:lnTo>
                  <a:pt x="791" y="1921"/>
                </a:lnTo>
                <a:lnTo>
                  <a:pt x="806" y="1912"/>
                </a:lnTo>
                <a:lnTo>
                  <a:pt x="825" y="1900"/>
                </a:lnTo>
                <a:lnTo>
                  <a:pt x="846" y="1887"/>
                </a:lnTo>
                <a:lnTo>
                  <a:pt x="867" y="1875"/>
                </a:lnTo>
                <a:lnTo>
                  <a:pt x="861" y="1935"/>
                </a:lnTo>
                <a:lnTo>
                  <a:pt x="854" y="1993"/>
                </a:lnTo>
                <a:lnTo>
                  <a:pt x="845" y="2046"/>
                </a:lnTo>
                <a:lnTo>
                  <a:pt x="824" y="2037"/>
                </a:lnTo>
                <a:lnTo>
                  <a:pt x="801" y="2028"/>
                </a:lnTo>
                <a:lnTo>
                  <a:pt x="779" y="2017"/>
                </a:lnTo>
                <a:lnTo>
                  <a:pt x="755" y="2007"/>
                </a:lnTo>
                <a:lnTo>
                  <a:pt x="732" y="1998"/>
                </a:lnTo>
                <a:lnTo>
                  <a:pt x="713" y="1989"/>
                </a:lnTo>
                <a:lnTo>
                  <a:pt x="696" y="1983"/>
                </a:lnTo>
                <a:lnTo>
                  <a:pt x="686" y="1978"/>
                </a:lnTo>
                <a:lnTo>
                  <a:pt x="683" y="1977"/>
                </a:lnTo>
                <a:close/>
                <a:moveTo>
                  <a:pt x="839" y="2076"/>
                </a:moveTo>
                <a:lnTo>
                  <a:pt x="833" y="2098"/>
                </a:lnTo>
                <a:lnTo>
                  <a:pt x="827" y="2118"/>
                </a:lnTo>
                <a:lnTo>
                  <a:pt x="818" y="2136"/>
                </a:lnTo>
                <a:lnTo>
                  <a:pt x="804" y="2157"/>
                </a:lnTo>
                <a:lnTo>
                  <a:pt x="788" y="2181"/>
                </a:lnTo>
                <a:lnTo>
                  <a:pt x="767" y="2206"/>
                </a:lnTo>
                <a:lnTo>
                  <a:pt x="744" y="2232"/>
                </a:lnTo>
                <a:lnTo>
                  <a:pt x="731" y="2215"/>
                </a:lnTo>
                <a:lnTo>
                  <a:pt x="714" y="2199"/>
                </a:lnTo>
                <a:lnTo>
                  <a:pt x="695" y="2181"/>
                </a:lnTo>
                <a:lnTo>
                  <a:pt x="675" y="2161"/>
                </a:lnTo>
                <a:lnTo>
                  <a:pt x="656" y="2145"/>
                </a:lnTo>
                <a:lnTo>
                  <a:pt x="636" y="2128"/>
                </a:lnTo>
                <a:lnTo>
                  <a:pt x="620" y="2115"/>
                </a:lnTo>
                <a:lnTo>
                  <a:pt x="608" y="2104"/>
                </a:lnTo>
                <a:lnTo>
                  <a:pt x="599" y="2097"/>
                </a:lnTo>
                <a:lnTo>
                  <a:pt x="596" y="2094"/>
                </a:lnTo>
                <a:lnTo>
                  <a:pt x="600" y="2094"/>
                </a:lnTo>
                <a:lnTo>
                  <a:pt x="614" y="2094"/>
                </a:lnTo>
                <a:lnTo>
                  <a:pt x="633" y="2092"/>
                </a:lnTo>
                <a:lnTo>
                  <a:pt x="659" y="2092"/>
                </a:lnTo>
                <a:lnTo>
                  <a:pt x="689" y="2089"/>
                </a:lnTo>
                <a:lnTo>
                  <a:pt x="720" y="2088"/>
                </a:lnTo>
                <a:lnTo>
                  <a:pt x="752" y="2086"/>
                </a:lnTo>
                <a:lnTo>
                  <a:pt x="783" y="2083"/>
                </a:lnTo>
                <a:lnTo>
                  <a:pt x="813" y="2080"/>
                </a:lnTo>
                <a:lnTo>
                  <a:pt x="839" y="2076"/>
                </a:lnTo>
                <a:close/>
                <a:moveTo>
                  <a:pt x="731" y="2481"/>
                </a:moveTo>
                <a:lnTo>
                  <a:pt x="744" y="2485"/>
                </a:lnTo>
                <a:lnTo>
                  <a:pt x="767" y="2488"/>
                </a:lnTo>
                <a:lnTo>
                  <a:pt x="795" y="2491"/>
                </a:lnTo>
                <a:lnTo>
                  <a:pt x="830" y="2493"/>
                </a:lnTo>
                <a:lnTo>
                  <a:pt x="866" y="2494"/>
                </a:lnTo>
                <a:lnTo>
                  <a:pt x="903" y="2496"/>
                </a:lnTo>
                <a:lnTo>
                  <a:pt x="939" y="2496"/>
                </a:lnTo>
                <a:lnTo>
                  <a:pt x="915" y="2515"/>
                </a:lnTo>
                <a:lnTo>
                  <a:pt x="893" y="2532"/>
                </a:lnTo>
                <a:lnTo>
                  <a:pt x="872" y="2547"/>
                </a:lnTo>
                <a:lnTo>
                  <a:pt x="854" y="2559"/>
                </a:lnTo>
                <a:lnTo>
                  <a:pt x="840" y="2569"/>
                </a:lnTo>
                <a:lnTo>
                  <a:pt x="830" y="2577"/>
                </a:lnTo>
                <a:lnTo>
                  <a:pt x="821" y="2583"/>
                </a:lnTo>
                <a:lnTo>
                  <a:pt x="806" y="2590"/>
                </a:lnTo>
                <a:lnTo>
                  <a:pt x="788" y="2598"/>
                </a:lnTo>
                <a:lnTo>
                  <a:pt x="779" y="2581"/>
                </a:lnTo>
                <a:lnTo>
                  <a:pt x="768" y="2562"/>
                </a:lnTo>
                <a:lnTo>
                  <a:pt x="759" y="2542"/>
                </a:lnTo>
                <a:lnTo>
                  <a:pt x="750" y="2524"/>
                </a:lnTo>
                <a:lnTo>
                  <a:pt x="741" y="2508"/>
                </a:lnTo>
                <a:lnTo>
                  <a:pt x="735" y="2494"/>
                </a:lnTo>
                <a:lnTo>
                  <a:pt x="731" y="2485"/>
                </a:lnTo>
                <a:lnTo>
                  <a:pt x="731" y="2481"/>
                </a:lnTo>
                <a:close/>
                <a:moveTo>
                  <a:pt x="569" y="2652"/>
                </a:moveTo>
                <a:lnTo>
                  <a:pt x="584" y="2638"/>
                </a:lnTo>
                <a:lnTo>
                  <a:pt x="596" y="2622"/>
                </a:lnTo>
                <a:lnTo>
                  <a:pt x="603" y="2602"/>
                </a:lnTo>
                <a:lnTo>
                  <a:pt x="609" y="2583"/>
                </a:lnTo>
                <a:lnTo>
                  <a:pt x="612" y="2563"/>
                </a:lnTo>
                <a:lnTo>
                  <a:pt x="614" y="2547"/>
                </a:lnTo>
                <a:lnTo>
                  <a:pt x="614" y="2533"/>
                </a:lnTo>
                <a:lnTo>
                  <a:pt x="614" y="2524"/>
                </a:lnTo>
                <a:lnTo>
                  <a:pt x="620" y="2530"/>
                </a:lnTo>
                <a:lnTo>
                  <a:pt x="632" y="2539"/>
                </a:lnTo>
                <a:lnTo>
                  <a:pt x="648" y="2550"/>
                </a:lnTo>
                <a:lnTo>
                  <a:pt x="669" y="2562"/>
                </a:lnTo>
                <a:lnTo>
                  <a:pt x="692" y="2574"/>
                </a:lnTo>
                <a:lnTo>
                  <a:pt x="716" y="2586"/>
                </a:lnTo>
                <a:lnTo>
                  <a:pt x="740" y="2599"/>
                </a:lnTo>
                <a:lnTo>
                  <a:pt x="762" y="2610"/>
                </a:lnTo>
                <a:lnTo>
                  <a:pt x="737" y="2622"/>
                </a:lnTo>
                <a:lnTo>
                  <a:pt x="711" y="2634"/>
                </a:lnTo>
                <a:lnTo>
                  <a:pt x="687" y="2646"/>
                </a:lnTo>
                <a:lnTo>
                  <a:pt x="669" y="2659"/>
                </a:lnTo>
                <a:lnTo>
                  <a:pt x="656" y="2671"/>
                </a:lnTo>
                <a:lnTo>
                  <a:pt x="650" y="2685"/>
                </a:lnTo>
                <a:lnTo>
                  <a:pt x="648" y="2692"/>
                </a:lnTo>
                <a:lnTo>
                  <a:pt x="645" y="2704"/>
                </a:lnTo>
                <a:lnTo>
                  <a:pt x="639" y="2718"/>
                </a:lnTo>
                <a:lnTo>
                  <a:pt x="614" y="2694"/>
                </a:lnTo>
                <a:lnTo>
                  <a:pt x="590" y="2671"/>
                </a:lnTo>
                <a:lnTo>
                  <a:pt x="569" y="2652"/>
                </a:lnTo>
                <a:close/>
                <a:moveTo>
                  <a:pt x="474" y="2760"/>
                </a:moveTo>
                <a:lnTo>
                  <a:pt x="458" y="2758"/>
                </a:lnTo>
                <a:lnTo>
                  <a:pt x="437" y="2758"/>
                </a:lnTo>
                <a:lnTo>
                  <a:pt x="416" y="2757"/>
                </a:lnTo>
                <a:lnTo>
                  <a:pt x="395" y="2757"/>
                </a:lnTo>
                <a:lnTo>
                  <a:pt x="377" y="2757"/>
                </a:lnTo>
                <a:lnTo>
                  <a:pt x="365" y="2757"/>
                </a:lnTo>
                <a:lnTo>
                  <a:pt x="360" y="2757"/>
                </a:lnTo>
                <a:lnTo>
                  <a:pt x="360" y="2748"/>
                </a:lnTo>
                <a:lnTo>
                  <a:pt x="360" y="2737"/>
                </a:lnTo>
                <a:lnTo>
                  <a:pt x="360" y="2724"/>
                </a:lnTo>
                <a:lnTo>
                  <a:pt x="363" y="2709"/>
                </a:lnTo>
                <a:lnTo>
                  <a:pt x="366" y="2695"/>
                </a:lnTo>
                <a:lnTo>
                  <a:pt x="372" y="2685"/>
                </a:lnTo>
                <a:lnTo>
                  <a:pt x="381" y="2677"/>
                </a:lnTo>
                <a:lnTo>
                  <a:pt x="392" y="2674"/>
                </a:lnTo>
                <a:lnTo>
                  <a:pt x="414" y="2673"/>
                </a:lnTo>
                <a:lnTo>
                  <a:pt x="434" y="2671"/>
                </a:lnTo>
                <a:lnTo>
                  <a:pt x="455" y="2671"/>
                </a:lnTo>
                <a:lnTo>
                  <a:pt x="474" y="2676"/>
                </a:lnTo>
                <a:lnTo>
                  <a:pt x="494" y="2686"/>
                </a:lnTo>
                <a:lnTo>
                  <a:pt x="507" y="2698"/>
                </a:lnTo>
                <a:lnTo>
                  <a:pt x="522" y="2713"/>
                </a:lnTo>
                <a:lnTo>
                  <a:pt x="540" y="2731"/>
                </a:lnTo>
                <a:lnTo>
                  <a:pt x="557" y="2751"/>
                </a:lnTo>
                <a:lnTo>
                  <a:pt x="575" y="2769"/>
                </a:lnTo>
                <a:lnTo>
                  <a:pt x="591" y="2785"/>
                </a:lnTo>
                <a:lnTo>
                  <a:pt x="606" y="2799"/>
                </a:lnTo>
                <a:lnTo>
                  <a:pt x="606" y="2799"/>
                </a:lnTo>
                <a:lnTo>
                  <a:pt x="606" y="2799"/>
                </a:lnTo>
                <a:lnTo>
                  <a:pt x="606" y="2799"/>
                </a:lnTo>
                <a:lnTo>
                  <a:pt x="606" y="2799"/>
                </a:lnTo>
                <a:lnTo>
                  <a:pt x="606" y="2799"/>
                </a:lnTo>
                <a:lnTo>
                  <a:pt x="606" y="2799"/>
                </a:lnTo>
                <a:lnTo>
                  <a:pt x="587" y="2791"/>
                </a:lnTo>
                <a:lnTo>
                  <a:pt x="561" y="2784"/>
                </a:lnTo>
                <a:lnTo>
                  <a:pt x="536" y="2775"/>
                </a:lnTo>
                <a:lnTo>
                  <a:pt x="512" y="2769"/>
                </a:lnTo>
                <a:lnTo>
                  <a:pt x="489" y="2763"/>
                </a:lnTo>
                <a:lnTo>
                  <a:pt x="474" y="2760"/>
                </a:lnTo>
                <a:close/>
                <a:moveTo>
                  <a:pt x="344" y="2889"/>
                </a:moveTo>
                <a:lnTo>
                  <a:pt x="348" y="2877"/>
                </a:lnTo>
                <a:lnTo>
                  <a:pt x="356" y="2865"/>
                </a:lnTo>
                <a:lnTo>
                  <a:pt x="366" y="2851"/>
                </a:lnTo>
                <a:lnTo>
                  <a:pt x="378" y="2839"/>
                </a:lnTo>
                <a:lnTo>
                  <a:pt x="392" y="2829"/>
                </a:lnTo>
                <a:lnTo>
                  <a:pt x="402" y="2820"/>
                </a:lnTo>
                <a:lnTo>
                  <a:pt x="410" y="2814"/>
                </a:lnTo>
                <a:lnTo>
                  <a:pt x="413" y="2812"/>
                </a:lnTo>
                <a:lnTo>
                  <a:pt x="432" y="2814"/>
                </a:lnTo>
                <a:lnTo>
                  <a:pt x="452" y="2818"/>
                </a:lnTo>
                <a:lnTo>
                  <a:pt x="471" y="2826"/>
                </a:lnTo>
                <a:lnTo>
                  <a:pt x="489" y="2835"/>
                </a:lnTo>
                <a:lnTo>
                  <a:pt x="503" y="2848"/>
                </a:lnTo>
                <a:lnTo>
                  <a:pt x="513" y="2863"/>
                </a:lnTo>
                <a:lnTo>
                  <a:pt x="516" y="2883"/>
                </a:lnTo>
                <a:lnTo>
                  <a:pt x="516" y="2905"/>
                </a:lnTo>
                <a:lnTo>
                  <a:pt x="518" y="2934"/>
                </a:lnTo>
                <a:lnTo>
                  <a:pt x="519" y="2964"/>
                </a:lnTo>
                <a:lnTo>
                  <a:pt x="521" y="2992"/>
                </a:lnTo>
                <a:lnTo>
                  <a:pt x="522" y="3019"/>
                </a:lnTo>
                <a:lnTo>
                  <a:pt x="524" y="3040"/>
                </a:lnTo>
                <a:lnTo>
                  <a:pt x="524" y="3052"/>
                </a:lnTo>
                <a:lnTo>
                  <a:pt x="524" y="3063"/>
                </a:lnTo>
                <a:lnTo>
                  <a:pt x="524" y="3075"/>
                </a:lnTo>
                <a:lnTo>
                  <a:pt x="527" y="3084"/>
                </a:lnTo>
                <a:lnTo>
                  <a:pt x="531" y="3091"/>
                </a:lnTo>
                <a:lnTo>
                  <a:pt x="542" y="3096"/>
                </a:lnTo>
                <a:lnTo>
                  <a:pt x="546" y="3097"/>
                </a:lnTo>
                <a:lnTo>
                  <a:pt x="542" y="3099"/>
                </a:lnTo>
                <a:lnTo>
                  <a:pt x="531" y="3099"/>
                </a:lnTo>
                <a:lnTo>
                  <a:pt x="516" y="3097"/>
                </a:lnTo>
                <a:lnTo>
                  <a:pt x="497" y="3094"/>
                </a:lnTo>
                <a:lnTo>
                  <a:pt x="476" y="3087"/>
                </a:lnTo>
                <a:lnTo>
                  <a:pt x="455" y="3076"/>
                </a:lnTo>
                <a:lnTo>
                  <a:pt x="434" y="3060"/>
                </a:lnTo>
                <a:lnTo>
                  <a:pt x="413" y="3037"/>
                </a:lnTo>
                <a:lnTo>
                  <a:pt x="399" y="3016"/>
                </a:lnTo>
                <a:lnTo>
                  <a:pt x="390" y="2998"/>
                </a:lnTo>
                <a:lnTo>
                  <a:pt x="386" y="2982"/>
                </a:lnTo>
                <a:lnTo>
                  <a:pt x="381" y="2970"/>
                </a:lnTo>
                <a:lnTo>
                  <a:pt x="377" y="2962"/>
                </a:lnTo>
                <a:lnTo>
                  <a:pt x="365" y="2950"/>
                </a:lnTo>
                <a:lnTo>
                  <a:pt x="354" y="2931"/>
                </a:lnTo>
                <a:lnTo>
                  <a:pt x="347" y="2910"/>
                </a:lnTo>
                <a:lnTo>
                  <a:pt x="344" y="2889"/>
                </a:lnTo>
                <a:close/>
                <a:moveTo>
                  <a:pt x="293" y="2953"/>
                </a:moveTo>
                <a:lnTo>
                  <a:pt x="288" y="2965"/>
                </a:lnTo>
                <a:lnTo>
                  <a:pt x="281" y="2974"/>
                </a:lnTo>
                <a:lnTo>
                  <a:pt x="267" y="2977"/>
                </a:lnTo>
                <a:lnTo>
                  <a:pt x="255" y="2974"/>
                </a:lnTo>
                <a:lnTo>
                  <a:pt x="248" y="2965"/>
                </a:lnTo>
                <a:lnTo>
                  <a:pt x="243" y="2953"/>
                </a:lnTo>
                <a:lnTo>
                  <a:pt x="248" y="2941"/>
                </a:lnTo>
                <a:lnTo>
                  <a:pt x="255" y="2932"/>
                </a:lnTo>
                <a:lnTo>
                  <a:pt x="267" y="2929"/>
                </a:lnTo>
                <a:lnTo>
                  <a:pt x="281" y="2932"/>
                </a:lnTo>
                <a:lnTo>
                  <a:pt x="288" y="2941"/>
                </a:lnTo>
                <a:lnTo>
                  <a:pt x="293" y="2953"/>
                </a:lnTo>
                <a:close/>
                <a:moveTo>
                  <a:pt x="233" y="2595"/>
                </a:moveTo>
                <a:lnTo>
                  <a:pt x="239" y="2574"/>
                </a:lnTo>
                <a:lnTo>
                  <a:pt x="252" y="2553"/>
                </a:lnTo>
                <a:lnTo>
                  <a:pt x="272" y="2535"/>
                </a:lnTo>
                <a:lnTo>
                  <a:pt x="294" y="2518"/>
                </a:lnTo>
                <a:lnTo>
                  <a:pt x="318" y="2505"/>
                </a:lnTo>
                <a:lnTo>
                  <a:pt x="342" y="2493"/>
                </a:lnTo>
                <a:lnTo>
                  <a:pt x="363" y="2485"/>
                </a:lnTo>
                <a:lnTo>
                  <a:pt x="383" y="2481"/>
                </a:lnTo>
                <a:lnTo>
                  <a:pt x="401" y="2481"/>
                </a:lnTo>
                <a:lnTo>
                  <a:pt x="422" y="2482"/>
                </a:lnTo>
                <a:lnTo>
                  <a:pt x="446" y="2487"/>
                </a:lnTo>
                <a:lnTo>
                  <a:pt x="470" y="2494"/>
                </a:lnTo>
                <a:lnTo>
                  <a:pt x="492" y="2505"/>
                </a:lnTo>
                <a:lnTo>
                  <a:pt x="512" y="2518"/>
                </a:lnTo>
                <a:lnTo>
                  <a:pt x="527" y="2535"/>
                </a:lnTo>
                <a:lnTo>
                  <a:pt x="536" y="2553"/>
                </a:lnTo>
                <a:lnTo>
                  <a:pt x="537" y="2571"/>
                </a:lnTo>
                <a:lnTo>
                  <a:pt x="534" y="2586"/>
                </a:lnTo>
                <a:lnTo>
                  <a:pt x="528" y="2596"/>
                </a:lnTo>
                <a:lnTo>
                  <a:pt x="521" y="2604"/>
                </a:lnTo>
                <a:lnTo>
                  <a:pt x="512" y="2608"/>
                </a:lnTo>
                <a:lnTo>
                  <a:pt x="504" y="2611"/>
                </a:lnTo>
                <a:lnTo>
                  <a:pt x="498" y="2613"/>
                </a:lnTo>
                <a:lnTo>
                  <a:pt x="497" y="2613"/>
                </a:lnTo>
                <a:lnTo>
                  <a:pt x="495" y="2608"/>
                </a:lnTo>
                <a:lnTo>
                  <a:pt x="495" y="2596"/>
                </a:lnTo>
                <a:lnTo>
                  <a:pt x="492" y="2581"/>
                </a:lnTo>
                <a:lnTo>
                  <a:pt x="488" y="2568"/>
                </a:lnTo>
                <a:lnTo>
                  <a:pt x="482" y="2559"/>
                </a:lnTo>
                <a:lnTo>
                  <a:pt x="465" y="2553"/>
                </a:lnTo>
                <a:lnTo>
                  <a:pt x="447" y="2550"/>
                </a:lnTo>
                <a:lnTo>
                  <a:pt x="431" y="2550"/>
                </a:lnTo>
                <a:lnTo>
                  <a:pt x="416" y="2556"/>
                </a:lnTo>
                <a:lnTo>
                  <a:pt x="402" y="2565"/>
                </a:lnTo>
                <a:lnTo>
                  <a:pt x="395" y="2578"/>
                </a:lnTo>
                <a:lnTo>
                  <a:pt x="392" y="2595"/>
                </a:lnTo>
                <a:lnTo>
                  <a:pt x="393" y="2605"/>
                </a:lnTo>
                <a:lnTo>
                  <a:pt x="396" y="2616"/>
                </a:lnTo>
                <a:lnTo>
                  <a:pt x="377" y="2623"/>
                </a:lnTo>
                <a:lnTo>
                  <a:pt x="359" y="2637"/>
                </a:lnTo>
                <a:lnTo>
                  <a:pt x="344" y="2653"/>
                </a:lnTo>
                <a:lnTo>
                  <a:pt x="330" y="2673"/>
                </a:lnTo>
                <a:lnTo>
                  <a:pt x="321" y="2691"/>
                </a:lnTo>
                <a:lnTo>
                  <a:pt x="314" y="2707"/>
                </a:lnTo>
                <a:lnTo>
                  <a:pt x="309" y="2718"/>
                </a:lnTo>
                <a:lnTo>
                  <a:pt x="308" y="2722"/>
                </a:lnTo>
                <a:lnTo>
                  <a:pt x="234" y="2709"/>
                </a:lnTo>
                <a:lnTo>
                  <a:pt x="239" y="2704"/>
                </a:lnTo>
                <a:lnTo>
                  <a:pt x="242" y="2698"/>
                </a:lnTo>
                <a:lnTo>
                  <a:pt x="243" y="2694"/>
                </a:lnTo>
                <a:lnTo>
                  <a:pt x="245" y="2691"/>
                </a:lnTo>
                <a:lnTo>
                  <a:pt x="243" y="2682"/>
                </a:lnTo>
                <a:lnTo>
                  <a:pt x="240" y="2665"/>
                </a:lnTo>
                <a:lnTo>
                  <a:pt x="237" y="2646"/>
                </a:lnTo>
                <a:lnTo>
                  <a:pt x="234" y="2626"/>
                </a:lnTo>
                <a:lnTo>
                  <a:pt x="233" y="2608"/>
                </a:lnTo>
                <a:lnTo>
                  <a:pt x="233" y="2595"/>
                </a:lnTo>
                <a:close/>
                <a:moveTo>
                  <a:pt x="177" y="3031"/>
                </a:moveTo>
                <a:lnTo>
                  <a:pt x="164" y="3028"/>
                </a:lnTo>
                <a:lnTo>
                  <a:pt x="156" y="3019"/>
                </a:lnTo>
                <a:lnTo>
                  <a:pt x="152" y="3006"/>
                </a:lnTo>
                <a:lnTo>
                  <a:pt x="156" y="2992"/>
                </a:lnTo>
                <a:lnTo>
                  <a:pt x="164" y="2983"/>
                </a:lnTo>
                <a:lnTo>
                  <a:pt x="177" y="2980"/>
                </a:lnTo>
                <a:lnTo>
                  <a:pt x="189" y="2983"/>
                </a:lnTo>
                <a:lnTo>
                  <a:pt x="198" y="2992"/>
                </a:lnTo>
                <a:lnTo>
                  <a:pt x="201" y="3006"/>
                </a:lnTo>
                <a:lnTo>
                  <a:pt x="198" y="3019"/>
                </a:lnTo>
                <a:lnTo>
                  <a:pt x="189" y="3028"/>
                </a:lnTo>
                <a:lnTo>
                  <a:pt x="177" y="3031"/>
                </a:lnTo>
                <a:close/>
                <a:moveTo>
                  <a:pt x="276" y="3024"/>
                </a:moveTo>
                <a:lnTo>
                  <a:pt x="279" y="3025"/>
                </a:lnTo>
                <a:lnTo>
                  <a:pt x="287" y="3027"/>
                </a:lnTo>
                <a:lnTo>
                  <a:pt x="297" y="3031"/>
                </a:lnTo>
                <a:lnTo>
                  <a:pt x="311" y="3037"/>
                </a:lnTo>
                <a:lnTo>
                  <a:pt x="324" y="3046"/>
                </a:lnTo>
                <a:lnTo>
                  <a:pt x="338" y="3057"/>
                </a:lnTo>
                <a:lnTo>
                  <a:pt x="348" y="3072"/>
                </a:lnTo>
                <a:lnTo>
                  <a:pt x="356" y="3090"/>
                </a:lnTo>
                <a:lnTo>
                  <a:pt x="359" y="3112"/>
                </a:lnTo>
                <a:lnTo>
                  <a:pt x="354" y="3147"/>
                </a:lnTo>
                <a:lnTo>
                  <a:pt x="342" y="3178"/>
                </a:lnTo>
                <a:lnTo>
                  <a:pt x="327" y="3205"/>
                </a:lnTo>
                <a:lnTo>
                  <a:pt x="309" y="3228"/>
                </a:lnTo>
                <a:lnTo>
                  <a:pt x="291" y="3243"/>
                </a:lnTo>
                <a:lnTo>
                  <a:pt x="275" y="3252"/>
                </a:lnTo>
                <a:lnTo>
                  <a:pt x="261" y="3253"/>
                </a:lnTo>
                <a:lnTo>
                  <a:pt x="246" y="3247"/>
                </a:lnTo>
                <a:lnTo>
                  <a:pt x="233" y="3235"/>
                </a:lnTo>
                <a:lnTo>
                  <a:pt x="218" y="3220"/>
                </a:lnTo>
                <a:lnTo>
                  <a:pt x="206" y="3202"/>
                </a:lnTo>
                <a:lnTo>
                  <a:pt x="195" y="3181"/>
                </a:lnTo>
                <a:lnTo>
                  <a:pt x="189" y="3160"/>
                </a:lnTo>
                <a:lnTo>
                  <a:pt x="186" y="3138"/>
                </a:lnTo>
                <a:lnTo>
                  <a:pt x="189" y="3111"/>
                </a:lnTo>
                <a:lnTo>
                  <a:pt x="198" y="3084"/>
                </a:lnTo>
                <a:lnTo>
                  <a:pt x="212" y="3061"/>
                </a:lnTo>
                <a:lnTo>
                  <a:pt x="231" y="3043"/>
                </a:lnTo>
                <a:lnTo>
                  <a:pt x="252" y="3031"/>
                </a:lnTo>
                <a:lnTo>
                  <a:pt x="276" y="3024"/>
                </a:lnTo>
                <a:close/>
                <a:moveTo>
                  <a:pt x="1059" y="2331"/>
                </a:moveTo>
                <a:lnTo>
                  <a:pt x="1046" y="2362"/>
                </a:lnTo>
                <a:lnTo>
                  <a:pt x="1034" y="2388"/>
                </a:lnTo>
                <a:lnTo>
                  <a:pt x="1017" y="2415"/>
                </a:lnTo>
                <a:lnTo>
                  <a:pt x="998" y="2440"/>
                </a:lnTo>
                <a:lnTo>
                  <a:pt x="974" y="2466"/>
                </a:lnTo>
                <a:lnTo>
                  <a:pt x="951" y="2458"/>
                </a:lnTo>
                <a:lnTo>
                  <a:pt x="929" y="2451"/>
                </a:lnTo>
                <a:lnTo>
                  <a:pt x="905" y="2443"/>
                </a:lnTo>
                <a:lnTo>
                  <a:pt x="884" y="2434"/>
                </a:lnTo>
                <a:lnTo>
                  <a:pt x="864" y="2428"/>
                </a:lnTo>
                <a:lnTo>
                  <a:pt x="849" y="2421"/>
                </a:lnTo>
                <a:lnTo>
                  <a:pt x="839" y="2415"/>
                </a:lnTo>
                <a:lnTo>
                  <a:pt x="833" y="2410"/>
                </a:lnTo>
                <a:lnTo>
                  <a:pt x="834" y="2407"/>
                </a:lnTo>
                <a:lnTo>
                  <a:pt x="845" y="2406"/>
                </a:lnTo>
                <a:lnTo>
                  <a:pt x="863" y="2404"/>
                </a:lnTo>
                <a:lnTo>
                  <a:pt x="885" y="2398"/>
                </a:lnTo>
                <a:lnTo>
                  <a:pt x="911" y="2391"/>
                </a:lnTo>
                <a:lnTo>
                  <a:pt x="939" y="2380"/>
                </a:lnTo>
                <a:lnTo>
                  <a:pt x="969" y="2368"/>
                </a:lnTo>
                <a:lnTo>
                  <a:pt x="1001" y="2356"/>
                </a:lnTo>
                <a:lnTo>
                  <a:pt x="1031" y="2343"/>
                </a:lnTo>
                <a:lnTo>
                  <a:pt x="1059" y="2331"/>
                </a:lnTo>
                <a:close/>
                <a:moveTo>
                  <a:pt x="948" y="1638"/>
                </a:moveTo>
                <a:lnTo>
                  <a:pt x="965" y="1650"/>
                </a:lnTo>
                <a:lnTo>
                  <a:pt x="981" y="1659"/>
                </a:lnTo>
                <a:lnTo>
                  <a:pt x="998" y="1662"/>
                </a:lnTo>
                <a:lnTo>
                  <a:pt x="1016" y="1662"/>
                </a:lnTo>
                <a:lnTo>
                  <a:pt x="1029" y="1656"/>
                </a:lnTo>
                <a:lnTo>
                  <a:pt x="1037" y="1647"/>
                </a:lnTo>
                <a:lnTo>
                  <a:pt x="1041" y="1636"/>
                </a:lnTo>
                <a:lnTo>
                  <a:pt x="1043" y="1626"/>
                </a:lnTo>
                <a:lnTo>
                  <a:pt x="1041" y="1614"/>
                </a:lnTo>
                <a:lnTo>
                  <a:pt x="1037" y="1602"/>
                </a:lnTo>
                <a:lnTo>
                  <a:pt x="1031" y="1593"/>
                </a:lnTo>
                <a:lnTo>
                  <a:pt x="1025" y="1590"/>
                </a:lnTo>
                <a:lnTo>
                  <a:pt x="1017" y="1590"/>
                </a:lnTo>
                <a:lnTo>
                  <a:pt x="1010" y="1588"/>
                </a:lnTo>
                <a:lnTo>
                  <a:pt x="1001" y="1587"/>
                </a:lnTo>
                <a:lnTo>
                  <a:pt x="995" y="1585"/>
                </a:lnTo>
                <a:lnTo>
                  <a:pt x="990" y="1579"/>
                </a:lnTo>
                <a:lnTo>
                  <a:pt x="989" y="1569"/>
                </a:lnTo>
                <a:lnTo>
                  <a:pt x="992" y="1554"/>
                </a:lnTo>
                <a:lnTo>
                  <a:pt x="999" y="1543"/>
                </a:lnTo>
                <a:lnTo>
                  <a:pt x="1011" y="1537"/>
                </a:lnTo>
                <a:lnTo>
                  <a:pt x="1026" y="1536"/>
                </a:lnTo>
                <a:lnTo>
                  <a:pt x="1044" y="1539"/>
                </a:lnTo>
                <a:lnTo>
                  <a:pt x="1064" y="1545"/>
                </a:lnTo>
                <a:lnTo>
                  <a:pt x="1083" y="1555"/>
                </a:lnTo>
                <a:lnTo>
                  <a:pt x="1103" y="1569"/>
                </a:lnTo>
                <a:lnTo>
                  <a:pt x="1119" y="1584"/>
                </a:lnTo>
                <a:lnTo>
                  <a:pt x="1133" y="1600"/>
                </a:lnTo>
                <a:lnTo>
                  <a:pt x="1142" y="1617"/>
                </a:lnTo>
                <a:lnTo>
                  <a:pt x="1146" y="1633"/>
                </a:lnTo>
                <a:lnTo>
                  <a:pt x="1149" y="1651"/>
                </a:lnTo>
                <a:lnTo>
                  <a:pt x="1151" y="1672"/>
                </a:lnTo>
                <a:lnTo>
                  <a:pt x="1151" y="1693"/>
                </a:lnTo>
                <a:lnTo>
                  <a:pt x="1146" y="1737"/>
                </a:lnTo>
                <a:lnTo>
                  <a:pt x="1134" y="1779"/>
                </a:lnTo>
                <a:lnTo>
                  <a:pt x="1121" y="1821"/>
                </a:lnTo>
                <a:lnTo>
                  <a:pt x="1115" y="1833"/>
                </a:lnTo>
                <a:lnTo>
                  <a:pt x="1107" y="1848"/>
                </a:lnTo>
                <a:lnTo>
                  <a:pt x="1097" y="1866"/>
                </a:lnTo>
                <a:lnTo>
                  <a:pt x="1085" y="1887"/>
                </a:lnTo>
                <a:lnTo>
                  <a:pt x="1070" y="1911"/>
                </a:lnTo>
                <a:lnTo>
                  <a:pt x="1055" y="1935"/>
                </a:lnTo>
                <a:lnTo>
                  <a:pt x="1038" y="1959"/>
                </a:lnTo>
                <a:lnTo>
                  <a:pt x="1022" y="1983"/>
                </a:lnTo>
                <a:lnTo>
                  <a:pt x="1007" y="2007"/>
                </a:lnTo>
                <a:lnTo>
                  <a:pt x="990" y="2028"/>
                </a:lnTo>
                <a:lnTo>
                  <a:pt x="977" y="2046"/>
                </a:lnTo>
                <a:lnTo>
                  <a:pt x="963" y="2062"/>
                </a:lnTo>
                <a:lnTo>
                  <a:pt x="953" y="2074"/>
                </a:lnTo>
                <a:lnTo>
                  <a:pt x="944" y="2082"/>
                </a:lnTo>
                <a:lnTo>
                  <a:pt x="939" y="2083"/>
                </a:lnTo>
                <a:lnTo>
                  <a:pt x="938" y="2079"/>
                </a:lnTo>
                <a:lnTo>
                  <a:pt x="938" y="2065"/>
                </a:lnTo>
                <a:lnTo>
                  <a:pt x="939" y="2043"/>
                </a:lnTo>
                <a:lnTo>
                  <a:pt x="941" y="2013"/>
                </a:lnTo>
                <a:lnTo>
                  <a:pt x="944" y="1975"/>
                </a:lnTo>
                <a:lnTo>
                  <a:pt x="945" y="1933"/>
                </a:lnTo>
                <a:lnTo>
                  <a:pt x="948" y="1888"/>
                </a:lnTo>
                <a:lnTo>
                  <a:pt x="950" y="1839"/>
                </a:lnTo>
                <a:lnTo>
                  <a:pt x="951" y="1788"/>
                </a:lnTo>
                <a:lnTo>
                  <a:pt x="951" y="1737"/>
                </a:lnTo>
                <a:lnTo>
                  <a:pt x="950" y="1687"/>
                </a:lnTo>
                <a:lnTo>
                  <a:pt x="948" y="1638"/>
                </a:lnTo>
                <a:close/>
                <a:moveTo>
                  <a:pt x="1290" y="2424"/>
                </a:moveTo>
                <a:lnTo>
                  <a:pt x="1293" y="2422"/>
                </a:lnTo>
                <a:lnTo>
                  <a:pt x="1301" y="2415"/>
                </a:lnTo>
                <a:lnTo>
                  <a:pt x="1311" y="2403"/>
                </a:lnTo>
                <a:lnTo>
                  <a:pt x="1326" y="2389"/>
                </a:lnTo>
                <a:lnTo>
                  <a:pt x="1343" y="2373"/>
                </a:lnTo>
                <a:lnTo>
                  <a:pt x="1361" y="2353"/>
                </a:lnTo>
                <a:lnTo>
                  <a:pt x="1379" y="2335"/>
                </a:lnTo>
                <a:lnTo>
                  <a:pt x="1395" y="2316"/>
                </a:lnTo>
                <a:lnTo>
                  <a:pt x="1412" y="2298"/>
                </a:lnTo>
                <a:lnTo>
                  <a:pt x="1427" y="2280"/>
                </a:lnTo>
                <a:lnTo>
                  <a:pt x="1440" y="2259"/>
                </a:lnTo>
                <a:lnTo>
                  <a:pt x="1451" y="2233"/>
                </a:lnTo>
                <a:lnTo>
                  <a:pt x="1460" y="2205"/>
                </a:lnTo>
                <a:lnTo>
                  <a:pt x="1469" y="2175"/>
                </a:lnTo>
                <a:lnTo>
                  <a:pt x="1475" y="2146"/>
                </a:lnTo>
                <a:lnTo>
                  <a:pt x="1479" y="2118"/>
                </a:lnTo>
                <a:lnTo>
                  <a:pt x="1482" y="2094"/>
                </a:lnTo>
                <a:lnTo>
                  <a:pt x="1485" y="2074"/>
                </a:lnTo>
                <a:lnTo>
                  <a:pt x="1485" y="2061"/>
                </a:lnTo>
                <a:lnTo>
                  <a:pt x="1487" y="2056"/>
                </a:lnTo>
                <a:lnTo>
                  <a:pt x="1484" y="2059"/>
                </a:lnTo>
                <a:lnTo>
                  <a:pt x="1479" y="2068"/>
                </a:lnTo>
                <a:lnTo>
                  <a:pt x="1470" y="2080"/>
                </a:lnTo>
                <a:lnTo>
                  <a:pt x="1458" y="2095"/>
                </a:lnTo>
                <a:lnTo>
                  <a:pt x="1445" y="2113"/>
                </a:lnTo>
                <a:lnTo>
                  <a:pt x="1431" y="2133"/>
                </a:lnTo>
                <a:lnTo>
                  <a:pt x="1415" y="2152"/>
                </a:lnTo>
                <a:lnTo>
                  <a:pt x="1400" y="2170"/>
                </a:lnTo>
                <a:lnTo>
                  <a:pt x="1383" y="2187"/>
                </a:lnTo>
                <a:lnTo>
                  <a:pt x="1368" y="2199"/>
                </a:lnTo>
                <a:lnTo>
                  <a:pt x="1355" y="2208"/>
                </a:lnTo>
                <a:lnTo>
                  <a:pt x="1365" y="2185"/>
                </a:lnTo>
                <a:lnTo>
                  <a:pt x="1379" y="2160"/>
                </a:lnTo>
                <a:lnTo>
                  <a:pt x="1391" y="2131"/>
                </a:lnTo>
                <a:lnTo>
                  <a:pt x="1403" y="2103"/>
                </a:lnTo>
                <a:lnTo>
                  <a:pt x="1416" y="2070"/>
                </a:lnTo>
                <a:lnTo>
                  <a:pt x="1427" y="2032"/>
                </a:lnTo>
                <a:lnTo>
                  <a:pt x="1437" y="1992"/>
                </a:lnTo>
                <a:lnTo>
                  <a:pt x="1446" y="1948"/>
                </a:lnTo>
                <a:lnTo>
                  <a:pt x="1454" y="1899"/>
                </a:lnTo>
                <a:lnTo>
                  <a:pt x="1458" y="1843"/>
                </a:lnTo>
                <a:lnTo>
                  <a:pt x="1460" y="1783"/>
                </a:lnTo>
                <a:lnTo>
                  <a:pt x="1458" y="1716"/>
                </a:lnTo>
                <a:lnTo>
                  <a:pt x="1452" y="1752"/>
                </a:lnTo>
                <a:lnTo>
                  <a:pt x="1448" y="1780"/>
                </a:lnTo>
                <a:lnTo>
                  <a:pt x="1443" y="1803"/>
                </a:lnTo>
                <a:lnTo>
                  <a:pt x="1440" y="1821"/>
                </a:lnTo>
                <a:lnTo>
                  <a:pt x="1436" y="1837"/>
                </a:lnTo>
                <a:lnTo>
                  <a:pt x="1430" y="1851"/>
                </a:lnTo>
                <a:lnTo>
                  <a:pt x="1425" y="1864"/>
                </a:lnTo>
                <a:lnTo>
                  <a:pt x="1418" y="1879"/>
                </a:lnTo>
                <a:lnTo>
                  <a:pt x="1410" y="1896"/>
                </a:lnTo>
                <a:lnTo>
                  <a:pt x="1400" y="1915"/>
                </a:lnTo>
                <a:lnTo>
                  <a:pt x="1388" y="1941"/>
                </a:lnTo>
                <a:lnTo>
                  <a:pt x="1374" y="1972"/>
                </a:lnTo>
                <a:lnTo>
                  <a:pt x="1365" y="1990"/>
                </a:lnTo>
                <a:lnTo>
                  <a:pt x="1355" y="2013"/>
                </a:lnTo>
                <a:lnTo>
                  <a:pt x="1340" y="2038"/>
                </a:lnTo>
                <a:lnTo>
                  <a:pt x="1323" y="2064"/>
                </a:lnTo>
                <a:lnTo>
                  <a:pt x="1304" y="2089"/>
                </a:lnTo>
                <a:lnTo>
                  <a:pt x="1284" y="2113"/>
                </a:lnTo>
                <a:lnTo>
                  <a:pt x="1262" y="2133"/>
                </a:lnTo>
                <a:lnTo>
                  <a:pt x="1263" y="2128"/>
                </a:lnTo>
                <a:lnTo>
                  <a:pt x="1266" y="2116"/>
                </a:lnTo>
                <a:lnTo>
                  <a:pt x="1272" y="2098"/>
                </a:lnTo>
                <a:lnTo>
                  <a:pt x="1278" y="2074"/>
                </a:lnTo>
                <a:lnTo>
                  <a:pt x="1287" y="2047"/>
                </a:lnTo>
                <a:lnTo>
                  <a:pt x="1295" y="2016"/>
                </a:lnTo>
                <a:lnTo>
                  <a:pt x="1304" y="1983"/>
                </a:lnTo>
                <a:lnTo>
                  <a:pt x="1313" y="1948"/>
                </a:lnTo>
                <a:lnTo>
                  <a:pt x="1322" y="1914"/>
                </a:lnTo>
                <a:lnTo>
                  <a:pt x="1329" y="1881"/>
                </a:lnTo>
                <a:lnTo>
                  <a:pt x="1337" y="1848"/>
                </a:lnTo>
                <a:lnTo>
                  <a:pt x="1341" y="1819"/>
                </a:lnTo>
                <a:lnTo>
                  <a:pt x="1346" y="1795"/>
                </a:lnTo>
                <a:lnTo>
                  <a:pt x="1346" y="1776"/>
                </a:lnTo>
                <a:lnTo>
                  <a:pt x="1347" y="1735"/>
                </a:lnTo>
                <a:lnTo>
                  <a:pt x="1350" y="1687"/>
                </a:lnTo>
                <a:lnTo>
                  <a:pt x="1352" y="1633"/>
                </a:lnTo>
                <a:lnTo>
                  <a:pt x="1352" y="1575"/>
                </a:lnTo>
                <a:lnTo>
                  <a:pt x="1349" y="1513"/>
                </a:lnTo>
                <a:lnTo>
                  <a:pt x="1343" y="1449"/>
                </a:lnTo>
                <a:lnTo>
                  <a:pt x="1338" y="1423"/>
                </a:lnTo>
                <a:lnTo>
                  <a:pt x="1332" y="1396"/>
                </a:lnTo>
                <a:lnTo>
                  <a:pt x="1325" y="1365"/>
                </a:lnTo>
                <a:lnTo>
                  <a:pt x="1317" y="1332"/>
                </a:lnTo>
                <a:lnTo>
                  <a:pt x="1310" y="1300"/>
                </a:lnTo>
                <a:lnTo>
                  <a:pt x="1302" y="1269"/>
                </a:lnTo>
                <a:lnTo>
                  <a:pt x="1295" y="1240"/>
                </a:lnTo>
                <a:lnTo>
                  <a:pt x="1287" y="1216"/>
                </a:lnTo>
                <a:lnTo>
                  <a:pt x="1283" y="1197"/>
                </a:lnTo>
                <a:lnTo>
                  <a:pt x="1280" y="1185"/>
                </a:lnTo>
                <a:lnTo>
                  <a:pt x="1278" y="1180"/>
                </a:lnTo>
                <a:lnTo>
                  <a:pt x="1278" y="1186"/>
                </a:lnTo>
                <a:lnTo>
                  <a:pt x="1280" y="1201"/>
                </a:lnTo>
                <a:lnTo>
                  <a:pt x="1280" y="1224"/>
                </a:lnTo>
                <a:lnTo>
                  <a:pt x="1281" y="1255"/>
                </a:lnTo>
                <a:lnTo>
                  <a:pt x="1284" y="1290"/>
                </a:lnTo>
                <a:lnTo>
                  <a:pt x="1286" y="1330"/>
                </a:lnTo>
                <a:lnTo>
                  <a:pt x="1287" y="1372"/>
                </a:lnTo>
                <a:lnTo>
                  <a:pt x="1289" y="1416"/>
                </a:lnTo>
                <a:lnTo>
                  <a:pt x="1290" y="1458"/>
                </a:lnTo>
                <a:lnTo>
                  <a:pt x="1292" y="1500"/>
                </a:lnTo>
                <a:lnTo>
                  <a:pt x="1293" y="1537"/>
                </a:lnTo>
                <a:lnTo>
                  <a:pt x="1293" y="1570"/>
                </a:lnTo>
                <a:lnTo>
                  <a:pt x="1295" y="1596"/>
                </a:lnTo>
                <a:lnTo>
                  <a:pt x="1293" y="1626"/>
                </a:lnTo>
                <a:lnTo>
                  <a:pt x="1290" y="1657"/>
                </a:lnTo>
                <a:lnTo>
                  <a:pt x="1286" y="1690"/>
                </a:lnTo>
                <a:lnTo>
                  <a:pt x="1281" y="1723"/>
                </a:lnTo>
                <a:lnTo>
                  <a:pt x="1275" y="1756"/>
                </a:lnTo>
                <a:lnTo>
                  <a:pt x="1269" y="1786"/>
                </a:lnTo>
                <a:lnTo>
                  <a:pt x="1263" y="1815"/>
                </a:lnTo>
                <a:lnTo>
                  <a:pt x="1259" y="1839"/>
                </a:lnTo>
                <a:lnTo>
                  <a:pt x="1254" y="1857"/>
                </a:lnTo>
                <a:lnTo>
                  <a:pt x="1251" y="1869"/>
                </a:lnTo>
                <a:lnTo>
                  <a:pt x="1250" y="1872"/>
                </a:lnTo>
                <a:lnTo>
                  <a:pt x="1250" y="1867"/>
                </a:lnTo>
                <a:lnTo>
                  <a:pt x="1250" y="1854"/>
                </a:lnTo>
                <a:lnTo>
                  <a:pt x="1248" y="1833"/>
                </a:lnTo>
                <a:lnTo>
                  <a:pt x="1247" y="1804"/>
                </a:lnTo>
                <a:lnTo>
                  <a:pt x="1244" y="1773"/>
                </a:lnTo>
                <a:lnTo>
                  <a:pt x="1242" y="1738"/>
                </a:lnTo>
                <a:lnTo>
                  <a:pt x="1239" y="1701"/>
                </a:lnTo>
                <a:lnTo>
                  <a:pt x="1235" y="1663"/>
                </a:lnTo>
                <a:lnTo>
                  <a:pt x="1232" y="1627"/>
                </a:lnTo>
                <a:lnTo>
                  <a:pt x="1227" y="1594"/>
                </a:lnTo>
                <a:lnTo>
                  <a:pt x="1223" y="1564"/>
                </a:lnTo>
                <a:lnTo>
                  <a:pt x="1218" y="1540"/>
                </a:lnTo>
                <a:lnTo>
                  <a:pt x="1212" y="1516"/>
                </a:lnTo>
                <a:lnTo>
                  <a:pt x="1205" y="1486"/>
                </a:lnTo>
                <a:lnTo>
                  <a:pt x="1197" y="1452"/>
                </a:lnTo>
                <a:lnTo>
                  <a:pt x="1187" y="1414"/>
                </a:lnTo>
                <a:lnTo>
                  <a:pt x="1178" y="1374"/>
                </a:lnTo>
                <a:lnTo>
                  <a:pt x="1167" y="1335"/>
                </a:lnTo>
                <a:lnTo>
                  <a:pt x="1157" y="1296"/>
                </a:lnTo>
                <a:lnTo>
                  <a:pt x="1148" y="1260"/>
                </a:lnTo>
                <a:lnTo>
                  <a:pt x="1140" y="1228"/>
                </a:lnTo>
                <a:lnTo>
                  <a:pt x="1133" y="1201"/>
                </a:lnTo>
                <a:lnTo>
                  <a:pt x="1127" y="1180"/>
                </a:lnTo>
                <a:lnTo>
                  <a:pt x="1122" y="1168"/>
                </a:lnTo>
                <a:lnTo>
                  <a:pt x="1118" y="1155"/>
                </a:lnTo>
                <a:lnTo>
                  <a:pt x="1109" y="1134"/>
                </a:lnTo>
                <a:lnTo>
                  <a:pt x="1100" y="1108"/>
                </a:lnTo>
                <a:lnTo>
                  <a:pt x="1088" y="1078"/>
                </a:lnTo>
                <a:lnTo>
                  <a:pt x="1076" y="1045"/>
                </a:lnTo>
                <a:lnTo>
                  <a:pt x="1064" y="1011"/>
                </a:lnTo>
                <a:lnTo>
                  <a:pt x="1053" y="978"/>
                </a:lnTo>
                <a:lnTo>
                  <a:pt x="1043" y="946"/>
                </a:lnTo>
                <a:lnTo>
                  <a:pt x="1035" y="916"/>
                </a:lnTo>
                <a:lnTo>
                  <a:pt x="1031" y="892"/>
                </a:lnTo>
                <a:lnTo>
                  <a:pt x="1026" y="871"/>
                </a:lnTo>
                <a:lnTo>
                  <a:pt x="1022" y="844"/>
                </a:lnTo>
                <a:lnTo>
                  <a:pt x="1016" y="814"/>
                </a:lnTo>
                <a:lnTo>
                  <a:pt x="1010" y="781"/>
                </a:lnTo>
                <a:lnTo>
                  <a:pt x="1002" y="747"/>
                </a:lnTo>
                <a:lnTo>
                  <a:pt x="996" y="714"/>
                </a:lnTo>
                <a:lnTo>
                  <a:pt x="989" y="681"/>
                </a:lnTo>
                <a:lnTo>
                  <a:pt x="983" y="651"/>
                </a:lnTo>
                <a:lnTo>
                  <a:pt x="978" y="625"/>
                </a:lnTo>
                <a:lnTo>
                  <a:pt x="974" y="606"/>
                </a:lnTo>
                <a:lnTo>
                  <a:pt x="971" y="592"/>
                </a:lnTo>
                <a:lnTo>
                  <a:pt x="971" y="588"/>
                </a:lnTo>
                <a:lnTo>
                  <a:pt x="971" y="594"/>
                </a:lnTo>
                <a:lnTo>
                  <a:pt x="972" y="609"/>
                </a:lnTo>
                <a:lnTo>
                  <a:pt x="974" y="631"/>
                </a:lnTo>
                <a:lnTo>
                  <a:pt x="975" y="661"/>
                </a:lnTo>
                <a:lnTo>
                  <a:pt x="978" y="696"/>
                </a:lnTo>
                <a:lnTo>
                  <a:pt x="983" y="736"/>
                </a:lnTo>
                <a:lnTo>
                  <a:pt x="986" y="778"/>
                </a:lnTo>
                <a:lnTo>
                  <a:pt x="990" y="823"/>
                </a:lnTo>
                <a:lnTo>
                  <a:pt x="996" y="868"/>
                </a:lnTo>
                <a:lnTo>
                  <a:pt x="1001" y="913"/>
                </a:lnTo>
                <a:lnTo>
                  <a:pt x="1007" y="955"/>
                </a:lnTo>
                <a:lnTo>
                  <a:pt x="1013" y="994"/>
                </a:lnTo>
                <a:lnTo>
                  <a:pt x="1020" y="1027"/>
                </a:lnTo>
                <a:lnTo>
                  <a:pt x="1026" y="1056"/>
                </a:lnTo>
                <a:lnTo>
                  <a:pt x="1035" y="1090"/>
                </a:lnTo>
                <a:lnTo>
                  <a:pt x="1047" y="1131"/>
                </a:lnTo>
                <a:lnTo>
                  <a:pt x="1059" y="1173"/>
                </a:lnTo>
                <a:lnTo>
                  <a:pt x="1073" y="1218"/>
                </a:lnTo>
                <a:lnTo>
                  <a:pt x="1085" y="1263"/>
                </a:lnTo>
                <a:lnTo>
                  <a:pt x="1097" y="1309"/>
                </a:lnTo>
                <a:lnTo>
                  <a:pt x="1109" y="1353"/>
                </a:lnTo>
                <a:lnTo>
                  <a:pt x="1119" y="1392"/>
                </a:lnTo>
                <a:lnTo>
                  <a:pt x="1128" y="1428"/>
                </a:lnTo>
                <a:lnTo>
                  <a:pt x="1134" y="1458"/>
                </a:lnTo>
                <a:lnTo>
                  <a:pt x="1139" y="1480"/>
                </a:lnTo>
                <a:lnTo>
                  <a:pt x="1140" y="1497"/>
                </a:lnTo>
                <a:lnTo>
                  <a:pt x="1142" y="1519"/>
                </a:lnTo>
                <a:lnTo>
                  <a:pt x="1143" y="1546"/>
                </a:lnTo>
                <a:lnTo>
                  <a:pt x="1136" y="1540"/>
                </a:lnTo>
                <a:lnTo>
                  <a:pt x="1130" y="1534"/>
                </a:lnTo>
                <a:lnTo>
                  <a:pt x="1124" y="1530"/>
                </a:lnTo>
                <a:lnTo>
                  <a:pt x="1115" y="1525"/>
                </a:lnTo>
                <a:lnTo>
                  <a:pt x="1101" y="1518"/>
                </a:lnTo>
                <a:lnTo>
                  <a:pt x="1082" y="1510"/>
                </a:lnTo>
                <a:lnTo>
                  <a:pt x="1061" y="1501"/>
                </a:lnTo>
                <a:lnTo>
                  <a:pt x="1035" y="1494"/>
                </a:lnTo>
                <a:lnTo>
                  <a:pt x="1008" y="1489"/>
                </a:lnTo>
                <a:lnTo>
                  <a:pt x="981" y="1488"/>
                </a:lnTo>
                <a:lnTo>
                  <a:pt x="954" y="1491"/>
                </a:lnTo>
                <a:lnTo>
                  <a:pt x="929" y="1500"/>
                </a:lnTo>
                <a:lnTo>
                  <a:pt x="927" y="1501"/>
                </a:lnTo>
                <a:lnTo>
                  <a:pt x="926" y="1501"/>
                </a:lnTo>
                <a:lnTo>
                  <a:pt x="912" y="1458"/>
                </a:lnTo>
                <a:lnTo>
                  <a:pt x="897" y="1411"/>
                </a:lnTo>
                <a:lnTo>
                  <a:pt x="879" y="1363"/>
                </a:lnTo>
                <a:lnTo>
                  <a:pt x="858" y="1314"/>
                </a:lnTo>
                <a:lnTo>
                  <a:pt x="839" y="1264"/>
                </a:lnTo>
                <a:lnTo>
                  <a:pt x="816" y="1216"/>
                </a:lnTo>
                <a:lnTo>
                  <a:pt x="795" y="1168"/>
                </a:lnTo>
                <a:lnTo>
                  <a:pt x="774" y="1125"/>
                </a:lnTo>
                <a:lnTo>
                  <a:pt x="755" y="1083"/>
                </a:lnTo>
                <a:lnTo>
                  <a:pt x="738" y="1047"/>
                </a:lnTo>
                <a:lnTo>
                  <a:pt x="722" y="1015"/>
                </a:lnTo>
                <a:lnTo>
                  <a:pt x="710" y="990"/>
                </a:lnTo>
                <a:lnTo>
                  <a:pt x="702" y="976"/>
                </a:lnTo>
                <a:lnTo>
                  <a:pt x="693" y="955"/>
                </a:lnTo>
                <a:lnTo>
                  <a:pt x="683" y="930"/>
                </a:lnTo>
                <a:lnTo>
                  <a:pt x="671" y="901"/>
                </a:lnTo>
                <a:lnTo>
                  <a:pt x="657" y="868"/>
                </a:lnTo>
                <a:lnTo>
                  <a:pt x="644" y="832"/>
                </a:lnTo>
                <a:lnTo>
                  <a:pt x="629" y="796"/>
                </a:lnTo>
                <a:lnTo>
                  <a:pt x="614" y="759"/>
                </a:lnTo>
                <a:lnTo>
                  <a:pt x="600" y="721"/>
                </a:lnTo>
                <a:lnTo>
                  <a:pt x="585" y="685"/>
                </a:lnTo>
                <a:lnTo>
                  <a:pt x="573" y="651"/>
                </a:lnTo>
                <a:lnTo>
                  <a:pt x="561" y="621"/>
                </a:lnTo>
                <a:lnTo>
                  <a:pt x="551" y="592"/>
                </a:lnTo>
                <a:lnTo>
                  <a:pt x="542" y="570"/>
                </a:lnTo>
                <a:lnTo>
                  <a:pt x="534" y="552"/>
                </a:lnTo>
                <a:lnTo>
                  <a:pt x="531" y="541"/>
                </a:lnTo>
                <a:lnTo>
                  <a:pt x="530" y="537"/>
                </a:lnTo>
                <a:lnTo>
                  <a:pt x="546" y="612"/>
                </a:lnTo>
                <a:lnTo>
                  <a:pt x="561" y="679"/>
                </a:lnTo>
                <a:lnTo>
                  <a:pt x="575" y="739"/>
                </a:lnTo>
                <a:lnTo>
                  <a:pt x="587" y="793"/>
                </a:lnTo>
                <a:lnTo>
                  <a:pt x="599" y="840"/>
                </a:lnTo>
                <a:lnTo>
                  <a:pt x="609" y="879"/>
                </a:lnTo>
                <a:lnTo>
                  <a:pt x="617" y="910"/>
                </a:lnTo>
                <a:lnTo>
                  <a:pt x="624" y="934"/>
                </a:lnTo>
                <a:lnTo>
                  <a:pt x="632" y="948"/>
                </a:lnTo>
                <a:lnTo>
                  <a:pt x="647" y="976"/>
                </a:lnTo>
                <a:lnTo>
                  <a:pt x="662" y="1012"/>
                </a:lnTo>
                <a:lnTo>
                  <a:pt x="632" y="1009"/>
                </a:lnTo>
                <a:lnTo>
                  <a:pt x="602" y="1011"/>
                </a:lnTo>
                <a:lnTo>
                  <a:pt x="575" y="1017"/>
                </a:lnTo>
                <a:lnTo>
                  <a:pt x="551" y="1024"/>
                </a:lnTo>
                <a:lnTo>
                  <a:pt x="533" y="1035"/>
                </a:lnTo>
                <a:lnTo>
                  <a:pt x="512" y="1054"/>
                </a:lnTo>
                <a:lnTo>
                  <a:pt x="497" y="1077"/>
                </a:lnTo>
                <a:lnTo>
                  <a:pt x="488" y="1102"/>
                </a:lnTo>
                <a:lnTo>
                  <a:pt x="467" y="1050"/>
                </a:lnTo>
                <a:lnTo>
                  <a:pt x="444" y="996"/>
                </a:lnTo>
                <a:lnTo>
                  <a:pt x="422" y="940"/>
                </a:lnTo>
                <a:lnTo>
                  <a:pt x="401" y="888"/>
                </a:lnTo>
                <a:lnTo>
                  <a:pt x="383" y="837"/>
                </a:lnTo>
                <a:lnTo>
                  <a:pt x="366" y="792"/>
                </a:lnTo>
                <a:lnTo>
                  <a:pt x="353" y="750"/>
                </a:lnTo>
                <a:lnTo>
                  <a:pt x="338" y="702"/>
                </a:lnTo>
                <a:lnTo>
                  <a:pt x="326" y="654"/>
                </a:lnTo>
                <a:lnTo>
                  <a:pt x="315" y="606"/>
                </a:lnTo>
                <a:lnTo>
                  <a:pt x="306" y="562"/>
                </a:lnTo>
                <a:lnTo>
                  <a:pt x="299" y="522"/>
                </a:lnTo>
                <a:lnTo>
                  <a:pt x="293" y="486"/>
                </a:lnTo>
                <a:lnTo>
                  <a:pt x="288" y="456"/>
                </a:lnTo>
                <a:lnTo>
                  <a:pt x="285" y="433"/>
                </a:lnTo>
                <a:lnTo>
                  <a:pt x="284" y="420"/>
                </a:lnTo>
                <a:lnTo>
                  <a:pt x="284" y="414"/>
                </a:lnTo>
                <a:lnTo>
                  <a:pt x="279" y="475"/>
                </a:lnTo>
                <a:lnTo>
                  <a:pt x="281" y="540"/>
                </a:lnTo>
                <a:lnTo>
                  <a:pt x="285" y="606"/>
                </a:lnTo>
                <a:lnTo>
                  <a:pt x="264" y="610"/>
                </a:lnTo>
                <a:lnTo>
                  <a:pt x="243" y="621"/>
                </a:lnTo>
                <a:lnTo>
                  <a:pt x="219" y="634"/>
                </a:lnTo>
                <a:lnTo>
                  <a:pt x="195" y="649"/>
                </a:lnTo>
                <a:lnTo>
                  <a:pt x="171" y="667"/>
                </a:lnTo>
                <a:lnTo>
                  <a:pt x="147" y="684"/>
                </a:lnTo>
                <a:lnTo>
                  <a:pt x="126" y="702"/>
                </a:lnTo>
                <a:lnTo>
                  <a:pt x="107" y="718"/>
                </a:lnTo>
                <a:lnTo>
                  <a:pt x="90" y="732"/>
                </a:lnTo>
                <a:lnTo>
                  <a:pt x="78" y="744"/>
                </a:lnTo>
                <a:lnTo>
                  <a:pt x="71" y="751"/>
                </a:lnTo>
                <a:lnTo>
                  <a:pt x="68" y="753"/>
                </a:lnTo>
                <a:lnTo>
                  <a:pt x="68" y="748"/>
                </a:lnTo>
                <a:lnTo>
                  <a:pt x="68" y="735"/>
                </a:lnTo>
                <a:lnTo>
                  <a:pt x="68" y="714"/>
                </a:lnTo>
                <a:lnTo>
                  <a:pt x="69" y="687"/>
                </a:lnTo>
                <a:lnTo>
                  <a:pt x="71" y="655"/>
                </a:lnTo>
                <a:lnTo>
                  <a:pt x="71" y="621"/>
                </a:lnTo>
                <a:lnTo>
                  <a:pt x="72" y="585"/>
                </a:lnTo>
                <a:lnTo>
                  <a:pt x="74" y="549"/>
                </a:lnTo>
                <a:lnTo>
                  <a:pt x="74" y="513"/>
                </a:lnTo>
                <a:lnTo>
                  <a:pt x="75" y="481"/>
                </a:lnTo>
                <a:lnTo>
                  <a:pt x="75" y="453"/>
                </a:lnTo>
                <a:lnTo>
                  <a:pt x="77" y="430"/>
                </a:lnTo>
                <a:lnTo>
                  <a:pt x="77" y="414"/>
                </a:lnTo>
                <a:lnTo>
                  <a:pt x="75" y="391"/>
                </a:lnTo>
                <a:lnTo>
                  <a:pt x="72" y="363"/>
                </a:lnTo>
                <a:lnTo>
                  <a:pt x="68" y="328"/>
                </a:lnTo>
                <a:lnTo>
                  <a:pt x="62" y="292"/>
                </a:lnTo>
                <a:lnTo>
                  <a:pt x="56" y="253"/>
                </a:lnTo>
                <a:lnTo>
                  <a:pt x="50" y="213"/>
                </a:lnTo>
                <a:lnTo>
                  <a:pt x="42" y="172"/>
                </a:lnTo>
                <a:lnTo>
                  <a:pt x="35" y="135"/>
                </a:lnTo>
                <a:lnTo>
                  <a:pt x="27" y="99"/>
                </a:lnTo>
                <a:lnTo>
                  <a:pt x="21" y="66"/>
                </a:lnTo>
                <a:lnTo>
                  <a:pt x="15" y="39"/>
                </a:lnTo>
                <a:lnTo>
                  <a:pt x="11" y="18"/>
                </a:lnTo>
                <a:lnTo>
                  <a:pt x="8" y="4"/>
                </a:lnTo>
                <a:lnTo>
                  <a:pt x="8" y="0"/>
                </a:lnTo>
                <a:lnTo>
                  <a:pt x="6" y="1399"/>
                </a:lnTo>
                <a:lnTo>
                  <a:pt x="8" y="1398"/>
                </a:lnTo>
                <a:lnTo>
                  <a:pt x="9" y="1396"/>
                </a:lnTo>
                <a:lnTo>
                  <a:pt x="9" y="1395"/>
                </a:lnTo>
                <a:lnTo>
                  <a:pt x="9" y="1404"/>
                </a:lnTo>
                <a:lnTo>
                  <a:pt x="15" y="1410"/>
                </a:lnTo>
                <a:lnTo>
                  <a:pt x="26" y="1422"/>
                </a:lnTo>
                <a:lnTo>
                  <a:pt x="36" y="1435"/>
                </a:lnTo>
                <a:lnTo>
                  <a:pt x="48" y="1450"/>
                </a:lnTo>
                <a:lnTo>
                  <a:pt x="57" y="1467"/>
                </a:lnTo>
                <a:lnTo>
                  <a:pt x="65" y="1483"/>
                </a:lnTo>
                <a:lnTo>
                  <a:pt x="69" y="1500"/>
                </a:lnTo>
                <a:lnTo>
                  <a:pt x="71" y="1521"/>
                </a:lnTo>
                <a:lnTo>
                  <a:pt x="71" y="1540"/>
                </a:lnTo>
                <a:lnTo>
                  <a:pt x="71" y="1560"/>
                </a:lnTo>
                <a:lnTo>
                  <a:pt x="69" y="1581"/>
                </a:lnTo>
                <a:lnTo>
                  <a:pt x="66" y="1608"/>
                </a:lnTo>
                <a:lnTo>
                  <a:pt x="62" y="1624"/>
                </a:lnTo>
                <a:lnTo>
                  <a:pt x="53" y="1636"/>
                </a:lnTo>
                <a:lnTo>
                  <a:pt x="42" y="1645"/>
                </a:lnTo>
                <a:lnTo>
                  <a:pt x="30" y="1651"/>
                </a:lnTo>
                <a:lnTo>
                  <a:pt x="20" y="1656"/>
                </a:lnTo>
                <a:lnTo>
                  <a:pt x="11" y="1659"/>
                </a:lnTo>
                <a:lnTo>
                  <a:pt x="5" y="1659"/>
                </a:lnTo>
                <a:lnTo>
                  <a:pt x="5" y="2436"/>
                </a:lnTo>
                <a:lnTo>
                  <a:pt x="155" y="2436"/>
                </a:lnTo>
                <a:lnTo>
                  <a:pt x="155" y="2467"/>
                </a:lnTo>
                <a:lnTo>
                  <a:pt x="123" y="2470"/>
                </a:lnTo>
                <a:lnTo>
                  <a:pt x="93" y="2472"/>
                </a:lnTo>
                <a:lnTo>
                  <a:pt x="66" y="2475"/>
                </a:lnTo>
                <a:lnTo>
                  <a:pt x="41" y="2476"/>
                </a:lnTo>
                <a:lnTo>
                  <a:pt x="23" y="2478"/>
                </a:lnTo>
                <a:lnTo>
                  <a:pt x="9" y="2479"/>
                </a:lnTo>
                <a:lnTo>
                  <a:pt x="5" y="2479"/>
                </a:lnTo>
                <a:lnTo>
                  <a:pt x="5" y="2529"/>
                </a:lnTo>
                <a:lnTo>
                  <a:pt x="29" y="2530"/>
                </a:lnTo>
                <a:lnTo>
                  <a:pt x="29" y="2535"/>
                </a:lnTo>
                <a:lnTo>
                  <a:pt x="29" y="2545"/>
                </a:lnTo>
                <a:lnTo>
                  <a:pt x="29" y="2560"/>
                </a:lnTo>
                <a:lnTo>
                  <a:pt x="30" y="2575"/>
                </a:lnTo>
                <a:lnTo>
                  <a:pt x="32" y="2586"/>
                </a:lnTo>
                <a:lnTo>
                  <a:pt x="36" y="2593"/>
                </a:lnTo>
                <a:lnTo>
                  <a:pt x="50" y="2598"/>
                </a:lnTo>
                <a:lnTo>
                  <a:pt x="69" y="2604"/>
                </a:lnTo>
                <a:lnTo>
                  <a:pt x="92" y="2610"/>
                </a:lnTo>
                <a:lnTo>
                  <a:pt x="117" y="2617"/>
                </a:lnTo>
                <a:lnTo>
                  <a:pt x="146" y="2628"/>
                </a:lnTo>
                <a:lnTo>
                  <a:pt x="158" y="2638"/>
                </a:lnTo>
                <a:lnTo>
                  <a:pt x="167" y="2652"/>
                </a:lnTo>
                <a:lnTo>
                  <a:pt x="171" y="2668"/>
                </a:lnTo>
                <a:lnTo>
                  <a:pt x="173" y="2685"/>
                </a:lnTo>
                <a:lnTo>
                  <a:pt x="170" y="2701"/>
                </a:lnTo>
                <a:lnTo>
                  <a:pt x="165" y="2715"/>
                </a:lnTo>
                <a:lnTo>
                  <a:pt x="156" y="2722"/>
                </a:lnTo>
                <a:lnTo>
                  <a:pt x="138" y="2730"/>
                </a:lnTo>
                <a:lnTo>
                  <a:pt x="117" y="2734"/>
                </a:lnTo>
                <a:lnTo>
                  <a:pt x="92" y="2740"/>
                </a:lnTo>
                <a:lnTo>
                  <a:pt x="68" y="2743"/>
                </a:lnTo>
                <a:lnTo>
                  <a:pt x="45" y="2746"/>
                </a:lnTo>
                <a:lnTo>
                  <a:pt x="26" y="2749"/>
                </a:lnTo>
                <a:lnTo>
                  <a:pt x="14" y="2749"/>
                </a:lnTo>
                <a:lnTo>
                  <a:pt x="8" y="2751"/>
                </a:lnTo>
                <a:lnTo>
                  <a:pt x="8" y="2836"/>
                </a:lnTo>
                <a:lnTo>
                  <a:pt x="6" y="2838"/>
                </a:lnTo>
                <a:lnTo>
                  <a:pt x="2" y="3082"/>
                </a:lnTo>
                <a:lnTo>
                  <a:pt x="5" y="3082"/>
                </a:lnTo>
                <a:lnTo>
                  <a:pt x="14" y="3084"/>
                </a:lnTo>
                <a:lnTo>
                  <a:pt x="26" y="3087"/>
                </a:lnTo>
                <a:lnTo>
                  <a:pt x="42" y="3088"/>
                </a:lnTo>
                <a:lnTo>
                  <a:pt x="62" y="3090"/>
                </a:lnTo>
                <a:lnTo>
                  <a:pt x="75" y="3094"/>
                </a:lnTo>
                <a:lnTo>
                  <a:pt x="86" y="3105"/>
                </a:lnTo>
                <a:lnTo>
                  <a:pt x="93" y="3121"/>
                </a:lnTo>
                <a:lnTo>
                  <a:pt x="99" y="3139"/>
                </a:lnTo>
                <a:lnTo>
                  <a:pt x="101" y="3162"/>
                </a:lnTo>
                <a:lnTo>
                  <a:pt x="99" y="3183"/>
                </a:lnTo>
                <a:lnTo>
                  <a:pt x="96" y="3204"/>
                </a:lnTo>
                <a:lnTo>
                  <a:pt x="90" y="3222"/>
                </a:lnTo>
                <a:lnTo>
                  <a:pt x="80" y="3238"/>
                </a:lnTo>
                <a:lnTo>
                  <a:pt x="66" y="3256"/>
                </a:lnTo>
                <a:lnTo>
                  <a:pt x="51" y="3274"/>
                </a:lnTo>
                <a:lnTo>
                  <a:pt x="36" y="3291"/>
                </a:lnTo>
                <a:lnTo>
                  <a:pt x="23" y="3304"/>
                </a:lnTo>
                <a:lnTo>
                  <a:pt x="11" y="3315"/>
                </a:lnTo>
                <a:lnTo>
                  <a:pt x="3" y="3322"/>
                </a:lnTo>
                <a:lnTo>
                  <a:pt x="0" y="3324"/>
                </a:lnTo>
                <a:lnTo>
                  <a:pt x="0" y="3330"/>
                </a:lnTo>
                <a:lnTo>
                  <a:pt x="0" y="3345"/>
                </a:lnTo>
                <a:lnTo>
                  <a:pt x="0" y="3369"/>
                </a:lnTo>
                <a:lnTo>
                  <a:pt x="0" y="3400"/>
                </a:lnTo>
                <a:lnTo>
                  <a:pt x="0" y="3439"/>
                </a:lnTo>
                <a:lnTo>
                  <a:pt x="0" y="3483"/>
                </a:lnTo>
                <a:lnTo>
                  <a:pt x="0" y="3532"/>
                </a:lnTo>
                <a:lnTo>
                  <a:pt x="2" y="3585"/>
                </a:lnTo>
                <a:lnTo>
                  <a:pt x="2" y="3640"/>
                </a:lnTo>
                <a:lnTo>
                  <a:pt x="2" y="3697"/>
                </a:lnTo>
                <a:lnTo>
                  <a:pt x="2" y="3754"/>
                </a:lnTo>
                <a:lnTo>
                  <a:pt x="2" y="3811"/>
                </a:lnTo>
                <a:lnTo>
                  <a:pt x="2" y="3867"/>
                </a:lnTo>
                <a:lnTo>
                  <a:pt x="2" y="3919"/>
                </a:lnTo>
                <a:lnTo>
                  <a:pt x="3" y="3967"/>
                </a:lnTo>
                <a:lnTo>
                  <a:pt x="3" y="4012"/>
                </a:lnTo>
                <a:lnTo>
                  <a:pt x="3" y="4050"/>
                </a:lnTo>
                <a:lnTo>
                  <a:pt x="3" y="4083"/>
                </a:lnTo>
                <a:lnTo>
                  <a:pt x="3" y="4107"/>
                </a:lnTo>
                <a:lnTo>
                  <a:pt x="3" y="4122"/>
                </a:lnTo>
                <a:lnTo>
                  <a:pt x="5" y="4126"/>
                </a:lnTo>
                <a:lnTo>
                  <a:pt x="27" y="4113"/>
                </a:lnTo>
                <a:lnTo>
                  <a:pt x="47" y="4095"/>
                </a:lnTo>
                <a:lnTo>
                  <a:pt x="62" y="4074"/>
                </a:lnTo>
                <a:lnTo>
                  <a:pt x="74" y="4051"/>
                </a:lnTo>
                <a:lnTo>
                  <a:pt x="83" y="4029"/>
                </a:lnTo>
                <a:lnTo>
                  <a:pt x="89" y="4006"/>
                </a:lnTo>
                <a:lnTo>
                  <a:pt x="93" y="3985"/>
                </a:lnTo>
                <a:lnTo>
                  <a:pt x="95" y="3969"/>
                </a:lnTo>
                <a:lnTo>
                  <a:pt x="96" y="3955"/>
                </a:lnTo>
                <a:lnTo>
                  <a:pt x="96" y="3948"/>
                </a:lnTo>
                <a:lnTo>
                  <a:pt x="99" y="3955"/>
                </a:lnTo>
                <a:lnTo>
                  <a:pt x="107" y="3966"/>
                </a:lnTo>
                <a:lnTo>
                  <a:pt x="117" y="3979"/>
                </a:lnTo>
                <a:lnTo>
                  <a:pt x="132" y="3996"/>
                </a:lnTo>
                <a:lnTo>
                  <a:pt x="147" y="4012"/>
                </a:lnTo>
                <a:lnTo>
                  <a:pt x="165" y="4030"/>
                </a:lnTo>
                <a:lnTo>
                  <a:pt x="182" y="4047"/>
                </a:lnTo>
                <a:lnTo>
                  <a:pt x="198" y="4062"/>
                </a:lnTo>
                <a:lnTo>
                  <a:pt x="213" y="4074"/>
                </a:lnTo>
                <a:lnTo>
                  <a:pt x="227" y="4083"/>
                </a:lnTo>
                <a:lnTo>
                  <a:pt x="236" y="4086"/>
                </a:lnTo>
                <a:lnTo>
                  <a:pt x="240" y="4084"/>
                </a:lnTo>
                <a:lnTo>
                  <a:pt x="245" y="4069"/>
                </a:lnTo>
                <a:lnTo>
                  <a:pt x="245" y="4050"/>
                </a:lnTo>
                <a:lnTo>
                  <a:pt x="240" y="4027"/>
                </a:lnTo>
                <a:lnTo>
                  <a:pt x="234" y="4002"/>
                </a:lnTo>
                <a:lnTo>
                  <a:pt x="227" y="3976"/>
                </a:lnTo>
                <a:lnTo>
                  <a:pt x="216" y="3949"/>
                </a:lnTo>
                <a:lnTo>
                  <a:pt x="206" y="3924"/>
                </a:lnTo>
                <a:lnTo>
                  <a:pt x="195" y="3900"/>
                </a:lnTo>
                <a:lnTo>
                  <a:pt x="186" y="3879"/>
                </a:lnTo>
                <a:lnTo>
                  <a:pt x="179" y="3861"/>
                </a:lnTo>
                <a:lnTo>
                  <a:pt x="173" y="3849"/>
                </a:lnTo>
                <a:lnTo>
                  <a:pt x="170" y="3841"/>
                </a:lnTo>
                <a:lnTo>
                  <a:pt x="170" y="3840"/>
                </a:lnTo>
                <a:lnTo>
                  <a:pt x="177" y="3844"/>
                </a:lnTo>
                <a:lnTo>
                  <a:pt x="189" y="3850"/>
                </a:lnTo>
                <a:lnTo>
                  <a:pt x="206" y="3856"/>
                </a:lnTo>
                <a:lnTo>
                  <a:pt x="227" y="3864"/>
                </a:lnTo>
                <a:lnTo>
                  <a:pt x="249" y="3871"/>
                </a:lnTo>
                <a:lnTo>
                  <a:pt x="275" y="3877"/>
                </a:lnTo>
                <a:lnTo>
                  <a:pt x="297" y="3885"/>
                </a:lnTo>
                <a:lnTo>
                  <a:pt x="320" y="3889"/>
                </a:lnTo>
                <a:lnTo>
                  <a:pt x="339" y="3894"/>
                </a:lnTo>
                <a:lnTo>
                  <a:pt x="356" y="3895"/>
                </a:lnTo>
                <a:lnTo>
                  <a:pt x="366" y="3894"/>
                </a:lnTo>
                <a:lnTo>
                  <a:pt x="371" y="3891"/>
                </a:lnTo>
                <a:lnTo>
                  <a:pt x="368" y="3877"/>
                </a:lnTo>
                <a:lnTo>
                  <a:pt x="360" y="3862"/>
                </a:lnTo>
                <a:lnTo>
                  <a:pt x="347" y="3847"/>
                </a:lnTo>
                <a:lnTo>
                  <a:pt x="332" y="3829"/>
                </a:lnTo>
                <a:lnTo>
                  <a:pt x="312" y="3811"/>
                </a:lnTo>
                <a:lnTo>
                  <a:pt x="291" y="3793"/>
                </a:lnTo>
                <a:lnTo>
                  <a:pt x="270" y="3777"/>
                </a:lnTo>
                <a:lnTo>
                  <a:pt x="249" y="3760"/>
                </a:lnTo>
                <a:lnTo>
                  <a:pt x="230" y="3745"/>
                </a:lnTo>
                <a:lnTo>
                  <a:pt x="213" y="3733"/>
                </a:lnTo>
                <a:lnTo>
                  <a:pt x="200" y="3724"/>
                </a:lnTo>
                <a:lnTo>
                  <a:pt x="191" y="3718"/>
                </a:lnTo>
                <a:lnTo>
                  <a:pt x="188" y="3717"/>
                </a:lnTo>
                <a:lnTo>
                  <a:pt x="192" y="3717"/>
                </a:lnTo>
                <a:lnTo>
                  <a:pt x="206" y="3717"/>
                </a:lnTo>
                <a:lnTo>
                  <a:pt x="225" y="3715"/>
                </a:lnTo>
                <a:lnTo>
                  <a:pt x="249" y="3715"/>
                </a:lnTo>
                <a:lnTo>
                  <a:pt x="275" y="3715"/>
                </a:lnTo>
                <a:lnTo>
                  <a:pt x="302" y="3714"/>
                </a:lnTo>
                <a:lnTo>
                  <a:pt x="329" y="3712"/>
                </a:lnTo>
                <a:lnTo>
                  <a:pt x="351" y="3711"/>
                </a:lnTo>
                <a:lnTo>
                  <a:pt x="371" y="3708"/>
                </a:lnTo>
                <a:lnTo>
                  <a:pt x="383" y="3705"/>
                </a:lnTo>
                <a:lnTo>
                  <a:pt x="386" y="3700"/>
                </a:lnTo>
                <a:lnTo>
                  <a:pt x="380" y="3690"/>
                </a:lnTo>
                <a:lnTo>
                  <a:pt x="366" y="3675"/>
                </a:lnTo>
                <a:lnTo>
                  <a:pt x="344" y="3660"/>
                </a:lnTo>
                <a:lnTo>
                  <a:pt x="317" y="3642"/>
                </a:lnTo>
                <a:lnTo>
                  <a:pt x="284" y="3625"/>
                </a:lnTo>
                <a:lnTo>
                  <a:pt x="246" y="3607"/>
                </a:lnTo>
                <a:lnTo>
                  <a:pt x="204" y="3591"/>
                </a:lnTo>
                <a:lnTo>
                  <a:pt x="161" y="3574"/>
                </a:lnTo>
                <a:lnTo>
                  <a:pt x="183" y="3561"/>
                </a:lnTo>
                <a:lnTo>
                  <a:pt x="207" y="3544"/>
                </a:lnTo>
                <a:lnTo>
                  <a:pt x="231" y="3525"/>
                </a:lnTo>
                <a:lnTo>
                  <a:pt x="255" y="3504"/>
                </a:lnTo>
                <a:lnTo>
                  <a:pt x="276" y="3484"/>
                </a:lnTo>
                <a:lnTo>
                  <a:pt x="288" y="3489"/>
                </a:lnTo>
                <a:lnTo>
                  <a:pt x="309" y="3495"/>
                </a:lnTo>
                <a:lnTo>
                  <a:pt x="336" y="3502"/>
                </a:lnTo>
                <a:lnTo>
                  <a:pt x="368" y="3510"/>
                </a:lnTo>
                <a:lnTo>
                  <a:pt x="402" y="3519"/>
                </a:lnTo>
                <a:lnTo>
                  <a:pt x="440" y="3526"/>
                </a:lnTo>
                <a:lnTo>
                  <a:pt x="476" y="3535"/>
                </a:lnTo>
                <a:lnTo>
                  <a:pt x="512" y="3541"/>
                </a:lnTo>
                <a:lnTo>
                  <a:pt x="545" y="3547"/>
                </a:lnTo>
                <a:lnTo>
                  <a:pt x="572" y="3552"/>
                </a:lnTo>
                <a:lnTo>
                  <a:pt x="611" y="3559"/>
                </a:lnTo>
                <a:lnTo>
                  <a:pt x="642" y="3571"/>
                </a:lnTo>
                <a:lnTo>
                  <a:pt x="669" y="3586"/>
                </a:lnTo>
                <a:lnTo>
                  <a:pt x="689" y="3607"/>
                </a:lnTo>
                <a:lnTo>
                  <a:pt x="704" y="3633"/>
                </a:lnTo>
                <a:lnTo>
                  <a:pt x="714" y="3664"/>
                </a:lnTo>
                <a:lnTo>
                  <a:pt x="717" y="3693"/>
                </a:lnTo>
                <a:lnTo>
                  <a:pt x="713" y="3721"/>
                </a:lnTo>
                <a:lnTo>
                  <a:pt x="704" y="3745"/>
                </a:lnTo>
                <a:lnTo>
                  <a:pt x="687" y="3765"/>
                </a:lnTo>
                <a:lnTo>
                  <a:pt x="666" y="3780"/>
                </a:lnTo>
                <a:lnTo>
                  <a:pt x="642" y="3789"/>
                </a:lnTo>
                <a:lnTo>
                  <a:pt x="614" y="3792"/>
                </a:lnTo>
                <a:lnTo>
                  <a:pt x="594" y="3789"/>
                </a:lnTo>
                <a:lnTo>
                  <a:pt x="581" y="3783"/>
                </a:lnTo>
                <a:lnTo>
                  <a:pt x="573" y="3772"/>
                </a:lnTo>
                <a:lnTo>
                  <a:pt x="567" y="3760"/>
                </a:lnTo>
                <a:lnTo>
                  <a:pt x="566" y="3748"/>
                </a:lnTo>
                <a:lnTo>
                  <a:pt x="567" y="3736"/>
                </a:lnTo>
                <a:lnTo>
                  <a:pt x="567" y="3727"/>
                </a:lnTo>
                <a:lnTo>
                  <a:pt x="570" y="3721"/>
                </a:lnTo>
                <a:lnTo>
                  <a:pt x="570" y="3718"/>
                </a:lnTo>
                <a:lnTo>
                  <a:pt x="570" y="3720"/>
                </a:lnTo>
                <a:lnTo>
                  <a:pt x="572" y="3724"/>
                </a:lnTo>
                <a:lnTo>
                  <a:pt x="573" y="3732"/>
                </a:lnTo>
                <a:lnTo>
                  <a:pt x="575" y="3738"/>
                </a:lnTo>
                <a:lnTo>
                  <a:pt x="578" y="3744"/>
                </a:lnTo>
                <a:lnTo>
                  <a:pt x="584" y="3748"/>
                </a:lnTo>
                <a:lnTo>
                  <a:pt x="590" y="3750"/>
                </a:lnTo>
                <a:lnTo>
                  <a:pt x="597" y="3747"/>
                </a:lnTo>
                <a:lnTo>
                  <a:pt x="606" y="3738"/>
                </a:lnTo>
                <a:lnTo>
                  <a:pt x="618" y="3723"/>
                </a:lnTo>
                <a:lnTo>
                  <a:pt x="629" y="3702"/>
                </a:lnTo>
                <a:lnTo>
                  <a:pt x="633" y="3685"/>
                </a:lnTo>
                <a:lnTo>
                  <a:pt x="632" y="3670"/>
                </a:lnTo>
                <a:lnTo>
                  <a:pt x="627" y="3657"/>
                </a:lnTo>
                <a:lnTo>
                  <a:pt x="618" y="3646"/>
                </a:lnTo>
                <a:lnTo>
                  <a:pt x="606" y="3639"/>
                </a:lnTo>
                <a:lnTo>
                  <a:pt x="593" y="3631"/>
                </a:lnTo>
                <a:lnTo>
                  <a:pt x="579" y="3627"/>
                </a:lnTo>
                <a:lnTo>
                  <a:pt x="564" y="3624"/>
                </a:lnTo>
                <a:lnTo>
                  <a:pt x="549" y="3625"/>
                </a:lnTo>
                <a:lnTo>
                  <a:pt x="533" y="3630"/>
                </a:lnTo>
                <a:lnTo>
                  <a:pt x="518" y="3639"/>
                </a:lnTo>
                <a:lnTo>
                  <a:pt x="503" y="3651"/>
                </a:lnTo>
                <a:lnTo>
                  <a:pt x="491" y="3669"/>
                </a:lnTo>
                <a:lnTo>
                  <a:pt x="482" y="3688"/>
                </a:lnTo>
                <a:lnTo>
                  <a:pt x="479" y="3711"/>
                </a:lnTo>
                <a:lnTo>
                  <a:pt x="482" y="3738"/>
                </a:lnTo>
                <a:lnTo>
                  <a:pt x="492" y="3766"/>
                </a:lnTo>
                <a:lnTo>
                  <a:pt x="512" y="3796"/>
                </a:lnTo>
                <a:lnTo>
                  <a:pt x="534" y="3822"/>
                </a:lnTo>
                <a:lnTo>
                  <a:pt x="561" y="3840"/>
                </a:lnTo>
                <a:lnTo>
                  <a:pt x="590" y="3852"/>
                </a:lnTo>
                <a:lnTo>
                  <a:pt x="621" y="3856"/>
                </a:lnTo>
                <a:lnTo>
                  <a:pt x="654" y="3853"/>
                </a:lnTo>
                <a:lnTo>
                  <a:pt x="689" y="3844"/>
                </a:lnTo>
                <a:lnTo>
                  <a:pt x="722" y="3828"/>
                </a:lnTo>
                <a:lnTo>
                  <a:pt x="744" y="3811"/>
                </a:lnTo>
                <a:lnTo>
                  <a:pt x="759" y="3790"/>
                </a:lnTo>
                <a:lnTo>
                  <a:pt x="770" y="3768"/>
                </a:lnTo>
                <a:lnTo>
                  <a:pt x="776" y="3744"/>
                </a:lnTo>
                <a:lnTo>
                  <a:pt x="780" y="3718"/>
                </a:lnTo>
                <a:lnTo>
                  <a:pt x="780" y="3696"/>
                </a:lnTo>
                <a:lnTo>
                  <a:pt x="780" y="3673"/>
                </a:lnTo>
                <a:lnTo>
                  <a:pt x="779" y="3655"/>
                </a:lnTo>
                <a:lnTo>
                  <a:pt x="777" y="3640"/>
                </a:lnTo>
                <a:lnTo>
                  <a:pt x="777" y="3633"/>
                </a:lnTo>
                <a:lnTo>
                  <a:pt x="779" y="3630"/>
                </a:lnTo>
                <a:lnTo>
                  <a:pt x="785" y="3633"/>
                </a:lnTo>
                <a:lnTo>
                  <a:pt x="798" y="3636"/>
                </a:lnTo>
                <a:lnTo>
                  <a:pt x="815" y="3640"/>
                </a:lnTo>
                <a:lnTo>
                  <a:pt x="834" y="3643"/>
                </a:lnTo>
                <a:lnTo>
                  <a:pt x="854" y="3648"/>
                </a:lnTo>
                <a:lnTo>
                  <a:pt x="872" y="3649"/>
                </a:lnTo>
                <a:lnTo>
                  <a:pt x="888" y="3651"/>
                </a:lnTo>
                <a:lnTo>
                  <a:pt x="899" y="3649"/>
                </a:lnTo>
                <a:lnTo>
                  <a:pt x="902" y="3646"/>
                </a:lnTo>
                <a:lnTo>
                  <a:pt x="900" y="3640"/>
                </a:lnTo>
                <a:lnTo>
                  <a:pt x="893" y="3631"/>
                </a:lnTo>
                <a:lnTo>
                  <a:pt x="884" y="3619"/>
                </a:lnTo>
                <a:lnTo>
                  <a:pt x="872" y="3606"/>
                </a:lnTo>
                <a:lnTo>
                  <a:pt x="858" y="3592"/>
                </a:lnTo>
                <a:lnTo>
                  <a:pt x="845" y="3577"/>
                </a:lnTo>
                <a:lnTo>
                  <a:pt x="831" y="3564"/>
                </a:lnTo>
                <a:lnTo>
                  <a:pt x="819" y="3552"/>
                </a:lnTo>
                <a:lnTo>
                  <a:pt x="809" y="3543"/>
                </a:lnTo>
                <a:lnTo>
                  <a:pt x="803" y="3537"/>
                </a:lnTo>
                <a:lnTo>
                  <a:pt x="800" y="3534"/>
                </a:lnTo>
                <a:lnTo>
                  <a:pt x="804" y="3534"/>
                </a:lnTo>
                <a:lnTo>
                  <a:pt x="816" y="3535"/>
                </a:lnTo>
                <a:lnTo>
                  <a:pt x="833" y="3535"/>
                </a:lnTo>
                <a:lnTo>
                  <a:pt x="852" y="3535"/>
                </a:lnTo>
                <a:lnTo>
                  <a:pt x="873" y="3534"/>
                </a:lnTo>
                <a:lnTo>
                  <a:pt x="894" y="3532"/>
                </a:lnTo>
                <a:lnTo>
                  <a:pt x="912" y="3531"/>
                </a:lnTo>
                <a:lnTo>
                  <a:pt x="926" y="3526"/>
                </a:lnTo>
                <a:lnTo>
                  <a:pt x="933" y="3522"/>
                </a:lnTo>
                <a:lnTo>
                  <a:pt x="932" y="3514"/>
                </a:lnTo>
                <a:lnTo>
                  <a:pt x="924" y="3505"/>
                </a:lnTo>
                <a:lnTo>
                  <a:pt x="911" y="3496"/>
                </a:lnTo>
                <a:lnTo>
                  <a:pt x="893" y="3487"/>
                </a:lnTo>
                <a:lnTo>
                  <a:pt x="873" y="3477"/>
                </a:lnTo>
                <a:lnTo>
                  <a:pt x="854" y="3468"/>
                </a:lnTo>
                <a:lnTo>
                  <a:pt x="836" y="3459"/>
                </a:lnTo>
                <a:lnTo>
                  <a:pt x="819" y="3451"/>
                </a:lnTo>
                <a:lnTo>
                  <a:pt x="807" y="3445"/>
                </a:lnTo>
                <a:lnTo>
                  <a:pt x="801" y="3442"/>
                </a:lnTo>
                <a:lnTo>
                  <a:pt x="803" y="3441"/>
                </a:lnTo>
                <a:lnTo>
                  <a:pt x="810" y="3438"/>
                </a:lnTo>
                <a:lnTo>
                  <a:pt x="821" y="3430"/>
                </a:lnTo>
                <a:lnTo>
                  <a:pt x="834" y="3421"/>
                </a:lnTo>
                <a:lnTo>
                  <a:pt x="849" y="3408"/>
                </a:lnTo>
                <a:lnTo>
                  <a:pt x="864" y="3394"/>
                </a:lnTo>
                <a:lnTo>
                  <a:pt x="879" y="3381"/>
                </a:lnTo>
                <a:lnTo>
                  <a:pt x="891" y="3367"/>
                </a:lnTo>
                <a:lnTo>
                  <a:pt x="902" y="3357"/>
                </a:lnTo>
                <a:lnTo>
                  <a:pt x="908" y="3348"/>
                </a:lnTo>
                <a:lnTo>
                  <a:pt x="927" y="3367"/>
                </a:lnTo>
                <a:lnTo>
                  <a:pt x="950" y="3387"/>
                </a:lnTo>
                <a:lnTo>
                  <a:pt x="974" y="3403"/>
                </a:lnTo>
                <a:lnTo>
                  <a:pt x="1002" y="3417"/>
                </a:lnTo>
                <a:lnTo>
                  <a:pt x="1031" y="3423"/>
                </a:lnTo>
                <a:lnTo>
                  <a:pt x="1062" y="3424"/>
                </a:lnTo>
                <a:lnTo>
                  <a:pt x="1094" y="3417"/>
                </a:lnTo>
                <a:lnTo>
                  <a:pt x="1124" y="3402"/>
                </a:lnTo>
                <a:lnTo>
                  <a:pt x="1148" y="3384"/>
                </a:lnTo>
                <a:lnTo>
                  <a:pt x="1167" y="3364"/>
                </a:lnTo>
                <a:lnTo>
                  <a:pt x="1181" y="3340"/>
                </a:lnTo>
                <a:lnTo>
                  <a:pt x="1190" y="3316"/>
                </a:lnTo>
                <a:lnTo>
                  <a:pt x="1194" y="3292"/>
                </a:lnTo>
                <a:lnTo>
                  <a:pt x="1196" y="3268"/>
                </a:lnTo>
                <a:lnTo>
                  <a:pt x="1193" y="3247"/>
                </a:lnTo>
                <a:lnTo>
                  <a:pt x="1188" y="3226"/>
                </a:lnTo>
                <a:lnTo>
                  <a:pt x="1181" y="3210"/>
                </a:lnTo>
                <a:lnTo>
                  <a:pt x="1170" y="3196"/>
                </a:lnTo>
                <a:lnTo>
                  <a:pt x="1164" y="3187"/>
                </a:lnTo>
                <a:lnTo>
                  <a:pt x="1164" y="3181"/>
                </a:lnTo>
                <a:lnTo>
                  <a:pt x="1170" y="3177"/>
                </a:lnTo>
                <a:lnTo>
                  <a:pt x="1181" y="3175"/>
                </a:lnTo>
                <a:lnTo>
                  <a:pt x="1194" y="3175"/>
                </a:lnTo>
                <a:lnTo>
                  <a:pt x="1209" y="3175"/>
                </a:lnTo>
                <a:lnTo>
                  <a:pt x="1226" y="3177"/>
                </a:lnTo>
                <a:lnTo>
                  <a:pt x="1241" y="3178"/>
                </a:lnTo>
                <a:lnTo>
                  <a:pt x="1256" y="3180"/>
                </a:lnTo>
                <a:lnTo>
                  <a:pt x="1268" y="3183"/>
                </a:lnTo>
                <a:lnTo>
                  <a:pt x="1275" y="3184"/>
                </a:lnTo>
                <a:lnTo>
                  <a:pt x="1278" y="3184"/>
                </a:lnTo>
                <a:lnTo>
                  <a:pt x="1166" y="3093"/>
                </a:lnTo>
                <a:lnTo>
                  <a:pt x="1170" y="3093"/>
                </a:lnTo>
                <a:lnTo>
                  <a:pt x="1182" y="3093"/>
                </a:lnTo>
                <a:lnTo>
                  <a:pt x="1199" y="3093"/>
                </a:lnTo>
                <a:lnTo>
                  <a:pt x="1218" y="3093"/>
                </a:lnTo>
                <a:lnTo>
                  <a:pt x="1239" y="3093"/>
                </a:lnTo>
                <a:lnTo>
                  <a:pt x="1259" y="3091"/>
                </a:lnTo>
                <a:lnTo>
                  <a:pt x="1277" y="3088"/>
                </a:lnTo>
                <a:lnTo>
                  <a:pt x="1289" y="3084"/>
                </a:lnTo>
                <a:lnTo>
                  <a:pt x="1295" y="3076"/>
                </a:lnTo>
                <a:lnTo>
                  <a:pt x="1292" y="3069"/>
                </a:lnTo>
                <a:lnTo>
                  <a:pt x="1283" y="3061"/>
                </a:lnTo>
                <a:lnTo>
                  <a:pt x="1268" y="3052"/>
                </a:lnTo>
                <a:lnTo>
                  <a:pt x="1250" y="3045"/>
                </a:lnTo>
                <a:lnTo>
                  <a:pt x="1230" y="3037"/>
                </a:lnTo>
                <a:lnTo>
                  <a:pt x="1209" y="3030"/>
                </a:lnTo>
                <a:lnTo>
                  <a:pt x="1191" y="3025"/>
                </a:lnTo>
                <a:lnTo>
                  <a:pt x="1176" y="3021"/>
                </a:lnTo>
                <a:lnTo>
                  <a:pt x="1166" y="3018"/>
                </a:lnTo>
                <a:lnTo>
                  <a:pt x="1163" y="3016"/>
                </a:lnTo>
                <a:lnTo>
                  <a:pt x="1166" y="3015"/>
                </a:lnTo>
                <a:lnTo>
                  <a:pt x="1175" y="3009"/>
                </a:lnTo>
                <a:lnTo>
                  <a:pt x="1188" y="3001"/>
                </a:lnTo>
                <a:lnTo>
                  <a:pt x="1205" y="2991"/>
                </a:lnTo>
                <a:lnTo>
                  <a:pt x="1223" y="2979"/>
                </a:lnTo>
                <a:lnTo>
                  <a:pt x="1241" y="2967"/>
                </a:lnTo>
                <a:lnTo>
                  <a:pt x="1256" y="2953"/>
                </a:lnTo>
                <a:lnTo>
                  <a:pt x="1269" y="2941"/>
                </a:lnTo>
                <a:lnTo>
                  <a:pt x="1278" y="2929"/>
                </a:lnTo>
                <a:lnTo>
                  <a:pt x="1283" y="2920"/>
                </a:lnTo>
                <a:lnTo>
                  <a:pt x="1278" y="2916"/>
                </a:lnTo>
                <a:lnTo>
                  <a:pt x="1266" y="2913"/>
                </a:lnTo>
                <a:lnTo>
                  <a:pt x="1248" y="2913"/>
                </a:lnTo>
                <a:lnTo>
                  <a:pt x="1226" y="2914"/>
                </a:lnTo>
                <a:lnTo>
                  <a:pt x="1199" y="2917"/>
                </a:lnTo>
                <a:lnTo>
                  <a:pt x="1170" y="2922"/>
                </a:lnTo>
                <a:lnTo>
                  <a:pt x="1142" y="2926"/>
                </a:lnTo>
                <a:lnTo>
                  <a:pt x="1113" y="2931"/>
                </a:lnTo>
                <a:lnTo>
                  <a:pt x="1088" y="2937"/>
                </a:lnTo>
                <a:lnTo>
                  <a:pt x="1064" y="2941"/>
                </a:lnTo>
                <a:lnTo>
                  <a:pt x="1046" y="2944"/>
                </a:lnTo>
                <a:lnTo>
                  <a:pt x="1034" y="2947"/>
                </a:lnTo>
                <a:lnTo>
                  <a:pt x="1031" y="2949"/>
                </a:lnTo>
                <a:lnTo>
                  <a:pt x="1032" y="2946"/>
                </a:lnTo>
                <a:lnTo>
                  <a:pt x="1038" y="2938"/>
                </a:lnTo>
                <a:lnTo>
                  <a:pt x="1049" y="2928"/>
                </a:lnTo>
                <a:lnTo>
                  <a:pt x="1059" y="2913"/>
                </a:lnTo>
                <a:lnTo>
                  <a:pt x="1071" y="2898"/>
                </a:lnTo>
                <a:lnTo>
                  <a:pt x="1085" y="2880"/>
                </a:lnTo>
                <a:lnTo>
                  <a:pt x="1097" y="2862"/>
                </a:lnTo>
                <a:lnTo>
                  <a:pt x="1107" y="2845"/>
                </a:lnTo>
                <a:lnTo>
                  <a:pt x="1115" y="2829"/>
                </a:lnTo>
                <a:lnTo>
                  <a:pt x="1119" y="2815"/>
                </a:lnTo>
                <a:lnTo>
                  <a:pt x="1139" y="2811"/>
                </a:lnTo>
                <a:lnTo>
                  <a:pt x="1154" y="2805"/>
                </a:lnTo>
                <a:lnTo>
                  <a:pt x="1166" y="2796"/>
                </a:lnTo>
                <a:lnTo>
                  <a:pt x="1170" y="2784"/>
                </a:lnTo>
                <a:lnTo>
                  <a:pt x="1170" y="2764"/>
                </a:lnTo>
                <a:lnTo>
                  <a:pt x="1169" y="2739"/>
                </a:lnTo>
                <a:lnTo>
                  <a:pt x="1163" y="2710"/>
                </a:lnTo>
                <a:lnTo>
                  <a:pt x="1157" y="2682"/>
                </a:lnTo>
                <a:lnTo>
                  <a:pt x="1148" y="2656"/>
                </a:lnTo>
                <a:lnTo>
                  <a:pt x="1137" y="2635"/>
                </a:lnTo>
                <a:lnTo>
                  <a:pt x="1127" y="2620"/>
                </a:lnTo>
                <a:lnTo>
                  <a:pt x="1125" y="2617"/>
                </a:lnTo>
                <a:lnTo>
                  <a:pt x="1133" y="2614"/>
                </a:lnTo>
                <a:lnTo>
                  <a:pt x="1146" y="2614"/>
                </a:lnTo>
                <a:lnTo>
                  <a:pt x="1166" y="2616"/>
                </a:lnTo>
                <a:lnTo>
                  <a:pt x="1190" y="2617"/>
                </a:lnTo>
                <a:lnTo>
                  <a:pt x="1217" y="2620"/>
                </a:lnTo>
                <a:lnTo>
                  <a:pt x="1247" y="2623"/>
                </a:lnTo>
                <a:lnTo>
                  <a:pt x="1278" y="2626"/>
                </a:lnTo>
                <a:lnTo>
                  <a:pt x="1310" y="2628"/>
                </a:lnTo>
                <a:lnTo>
                  <a:pt x="1338" y="2629"/>
                </a:lnTo>
                <a:lnTo>
                  <a:pt x="1365" y="2631"/>
                </a:lnTo>
                <a:lnTo>
                  <a:pt x="1389" y="2629"/>
                </a:lnTo>
                <a:lnTo>
                  <a:pt x="1407" y="2628"/>
                </a:lnTo>
                <a:lnTo>
                  <a:pt x="1421" y="2623"/>
                </a:lnTo>
                <a:lnTo>
                  <a:pt x="1427" y="2616"/>
                </a:lnTo>
                <a:lnTo>
                  <a:pt x="1424" y="2605"/>
                </a:lnTo>
                <a:lnTo>
                  <a:pt x="1415" y="2593"/>
                </a:lnTo>
                <a:lnTo>
                  <a:pt x="1400" y="2583"/>
                </a:lnTo>
                <a:lnTo>
                  <a:pt x="1379" y="2572"/>
                </a:lnTo>
                <a:lnTo>
                  <a:pt x="1356" y="2562"/>
                </a:lnTo>
                <a:lnTo>
                  <a:pt x="1334" y="2553"/>
                </a:lnTo>
                <a:lnTo>
                  <a:pt x="1311" y="2545"/>
                </a:lnTo>
                <a:lnTo>
                  <a:pt x="1290" y="2538"/>
                </a:lnTo>
                <a:lnTo>
                  <a:pt x="1274" y="2533"/>
                </a:lnTo>
                <a:lnTo>
                  <a:pt x="1262" y="2529"/>
                </a:lnTo>
                <a:lnTo>
                  <a:pt x="1259" y="2529"/>
                </a:lnTo>
                <a:lnTo>
                  <a:pt x="1262" y="2527"/>
                </a:lnTo>
                <a:lnTo>
                  <a:pt x="1274" y="2523"/>
                </a:lnTo>
                <a:lnTo>
                  <a:pt x="1290" y="2515"/>
                </a:lnTo>
                <a:lnTo>
                  <a:pt x="1311" y="2506"/>
                </a:lnTo>
                <a:lnTo>
                  <a:pt x="1335" y="2496"/>
                </a:lnTo>
                <a:lnTo>
                  <a:pt x="1361" y="2484"/>
                </a:lnTo>
                <a:lnTo>
                  <a:pt x="1386" y="2472"/>
                </a:lnTo>
                <a:lnTo>
                  <a:pt x="1409" y="2458"/>
                </a:lnTo>
                <a:lnTo>
                  <a:pt x="1430" y="2446"/>
                </a:lnTo>
                <a:lnTo>
                  <a:pt x="1448" y="2433"/>
                </a:lnTo>
                <a:lnTo>
                  <a:pt x="1458" y="2422"/>
                </a:lnTo>
                <a:lnTo>
                  <a:pt x="1463" y="2412"/>
                </a:lnTo>
                <a:lnTo>
                  <a:pt x="1457" y="2410"/>
                </a:lnTo>
                <a:lnTo>
                  <a:pt x="1443" y="2410"/>
                </a:lnTo>
                <a:lnTo>
                  <a:pt x="1424" y="2412"/>
                </a:lnTo>
                <a:lnTo>
                  <a:pt x="1400" y="2413"/>
                </a:lnTo>
                <a:lnTo>
                  <a:pt x="1374" y="2415"/>
                </a:lnTo>
                <a:lnTo>
                  <a:pt x="1350" y="2418"/>
                </a:lnTo>
                <a:lnTo>
                  <a:pt x="1326" y="2421"/>
                </a:lnTo>
                <a:lnTo>
                  <a:pt x="1308" y="2422"/>
                </a:lnTo>
                <a:lnTo>
                  <a:pt x="1295" y="2424"/>
                </a:lnTo>
                <a:lnTo>
                  <a:pt x="1290" y="2424"/>
                </a:lnTo>
                <a:close/>
                <a:moveTo>
                  <a:pt x="5" y="1575"/>
                </a:moveTo>
                <a:lnTo>
                  <a:pt x="5" y="1653"/>
                </a:lnTo>
                <a:lnTo>
                  <a:pt x="9" y="1653"/>
                </a:lnTo>
                <a:lnTo>
                  <a:pt x="11" y="1653"/>
                </a:lnTo>
                <a:lnTo>
                  <a:pt x="12" y="1653"/>
                </a:lnTo>
                <a:lnTo>
                  <a:pt x="9" y="1404"/>
                </a:lnTo>
                <a:lnTo>
                  <a:pt x="8" y="1402"/>
                </a:lnTo>
                <a:lnTo>
                  <a:pt x="8" y="1401"/>
                </a:lnTo>
                <a:lnTo>
                  <a:pt x="5" y="1575"/>
                </a:lnTo>
                <a:close/>
                <a:moveTo>
                  <a:pt x="5" y="1651"/>
                </a:moveTo>
                <a:lnTo>
                  <a:pt x="5" y="1659"/>
                </a:lnTo>
                <a:lnTo>
                  <a:pt x="5" y="1659"/>
                </a:lnTo>
                <a:lnTo>
                  <a:pt x="5" y="1659"/>
                </a:lnTo>
                <a:lnTo>
                  <a:pt x="5" y="1653"/>
                </a:lnTo>
                <a:lnTo>
                  <a:pt x="5" y="1653"/>
                </a:lnTo>
                <a:lnTo>
                  <a:pt x="5" y="165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FFFFFF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9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9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4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imes New Roman" panose="02020603050405020304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imes New Roman" panose="02020603050405020304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imes New Roman" panose="02020603050405020304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imes New Roman" panose="02020603050405020304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imes New Roman" panose="02020603050405020304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imes New Roman" panose="02020603050405020304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imes New Roman" panose="02020603050405020304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imes New Roman" panose="02020603050405020304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v"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80" name="Rectangle 4">
            <a:extLst>
              <a:ext uri="{FF2B5EF4-FFF2-40B4-BE49-F238E27FC236}">
                <a16:creationId xmlns:a16="http://schemas.microsoft.com/office/drawing/2014/main" id="{7633FBE1-9B4F-41D6-BEC7-3DB7B0D5CBD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160020" y="2133600"/>
            <a:ext cx="6553200" cy="990600"/>
          </a:xfrm>
        </p:spPr>
        <p:txBody>
          <a:bodyPr/>
          <a:lstStyle/>
          <a:p>
            <a:pPr algn="ctr"/>
            <a:r>
              <a:rPr lang="en-US" altLang="en-US" sz="3200" dirty="0"/>
              <a:t>BẢO VỆ KHÓA LUẬN </a:t>
            </a:r>
            <a:br>
              <a:rPr lang="en-US" altLang="en-US" sz="3200" dirty="0"/>
            </a:br>
            <a:r>
              <a:rPr lang="en-US" altLang="en-US" sz="3200" dirty="0"/>
              <a:t>TỐT NGHIỆP</a:t>
            </a:r>
          </a:p>
        </p:txBody>
      </p:sp>
      <p:sp>
        <p:nvSpPr>
          <p:cNvPr id="101382" name="Rectangle 6">
            <a:extLst>
              <a:ext uri="{FF2B5EF4-FFF2-40B4-BE49-F238E27FC236}">
                <a16:creationId xmlns:a16="http://schemas.microsoft.com/office/drawing/2014/main" id="{3582B28D-F251-4557-AB78-177843956FD9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6393180" y="4343400"/>
            <a:ext cx="2514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 i="1" dirty="0">
                <a:solidFill>
                  <a:schemeClr val="tx2"/>
                </a:solidFill>
              </a:rPr>
              <a:t>C0119G1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7D8331-EEBF-46D1-83F7-8B2C7E4824A7}"/>
              </a:ext>
            </a:extLst>
          </p:cNvPr>
          <p:cNvSpPr/>
          <p:nvPr/>
        </p:nvSpPr>
        <p:spPr bwMode="auto">
          <a:xfrm>
            <a:off x="3276600" y="5882640"/>
            <a:ext cx="26670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CODEGYM </a:t>
            </a:r>
            <a:r>
              <a:rPr lang="en-US" dirty="0" err="1"/>
              <a:t>Hà</a:t>
            </a:r>
            <a:r>
              <a:rPr lang="en-US" dirty="0"/>
              <a:t> </a:t>
            </a:r>
            <a:r>
              <a:rPr lang="en-US" dirty="0" err="1"/>
              <a:t>Nội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0CF09B93-BB0A-4165-9C39-1B1881FC93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II. GIỚI THIỆU CHỨC NĂNG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C1E96-C0D6-453E-BFC8-051FB4AB8ECD}"/>
              </a:ext>
            </a:extLst>
          </p:cNvPr>
          <p:cNvSpPr/>
          <p:nvPr/>
        </p:nvSpPr>
        <p:spPr>
          <a:xfrm>
            <a:off x="68580" y="1219200"/>
            <a:ext cx="8458200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en-US" sz="2300" dirty="0"/>
              <a:t>2. </a:t>
            </a:r>
            <a:r>
              <a:rPr lang="en-US" altLang="en-US" sz="2300" dirty="0" err="1"/>
              <a:t>Đăng</a:t>
            </a:r>
            <a:r>
              <a:rPr lang="en-US" altLang="en-US" sz="2300" dirty="0"/>
              <a:t> </a:t>
            </a:r>
            <a:r>
              <a:rPr lang="en-US" altLang="en-US" sz="2300" dirty="0" err="1"/>
              <a:t>Nhập</a:t>
            </a:r>
            <a:r>
              <a:rPr lang="en-US" altLang="en-US" sz="2300" dirty="0"/>
              <a:t>: </a:t>
            </a:r>
            <a:r>
              <a:rPr lang="en-US" altLang="en-US" sz="2300" dirty="0" err="1"/>
              <a:t>Xử</a:t>
            </a:r>
            <a:r>
              <a:rPr lang="en-US" altLang="en-US" sz="2300" dirty="0"/>
              <a:t> </a:t>
            </a:r>
            <a:r>
              <a:rPr lang="en-US" altLang="en-US" sz="2300" dirty="0" err="1"/>
              <a:t>dụng</a:t>
            </a:r>
            <a:r>
              <a:rPr lang="en-US" altLang="en-US" sz="2300" dirty="0"/>
              <a:t> </a:t>
            </a:r>
            <a:r>
              <a:rPr lang="en-US" altLang="en-US" sz="2300" dirty="0" err="1"/>
              <a:t>tài</a:t>
            </a:r>
            <a:r>
              <a:rPr lang="en-US" altLang="en-US" sz="2300" dirty="0"/>
              <a:t> </a:t>
            </a:r>
            <a:r>
              <a:rPr lang="en-US" altLang="en-US" sz="2300" dirty="0" err="1"/>
              <a:t>khoản</a:t>
            </a:r>
            <a:r>
              <a:rPr lang="en-US" altLang="en-US" sz="2300" dirty="0"/>
              <a:t> </a:t>
            </a:r>
            <a:r>
              <a:rPr lang="en-US" altLang="en-US" sz="2300" dirty="0" err="1"/>
              <a:t>đã</a:t>
            </a:r>
            <a:r>
              <a:rPr lang="en-US" altLang="en-US" sz="2300" dirty="0"/>
              <a:t> </a:t>
            </a:r>
            <a:r>
              <a:rPr lang="en-US" altLang="en-US" sz="2300" dirty="0" err="1"/>
              <a:t>đăng</a:t>
            </a:r>
            <a:r>
              <a:rPr lang="en-US" altLang="en-US" sz="2300" dirty="0"/>
              <a:t> </a:t>
            </a:r>
            <a:r>
              <a:rPr lang="en-US" altLang="en-US" sz="2300" dirty="0" err="1"/>
              <a:t>kí</a:t>
            </a:r>
            <a:r>
              <a:rPr lang="en-US" altLang="en-US" sz="2300" dirty="0"/>
              <a:t> </a:t>
            </a:r>
            <a:r>
              <a:rPr lang="en-US" altLang="en-US" sz="2300" dirty="0" err="1"/>
              <a:t>để</a:t>
            </a:r>
            <a:r>
              <a:rPr lang="en-US" altLang="en-US" sz="2300" dirty="0"/>
              <a:t> </a:t>
            </a:r>
            <a:r>
              <a:rPr lang="en-US" altLang="en-US" sz="2300" dirty="0" err="1"/>
              <a:t>đăng</a:t>
            </a:r>
            <a:r>
              <a:rPr lang="en-US" altLang="en-US" sz="2300" dirty="0"/>
              <a:t> </a:t>
            </a:r>
            <a:r>
              <a:rPr lang="en-US" altLang="en-US" sz="2300" dirty="0" err="1"/>
              <a:t>nhập</a:t>
            </a:r>
            <a:endParaRPr lang="en-US" altLang="en-US" sz="23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986071-0FB3-4A13-B4FC-C19A0AB2ECEA}"/>
              </a:ext>
            </a:extLst>
          </p:cNvPr>
          <p:cNvSpPr/>
          <p:nvPr/>
        </p:nvSpPr>
        <p:spPr bwMode="auto">
          <a:xfrm>
            <a:off x="7223212" y="6515081"/>
            <a:ext cx="1828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6613"/>
            <a:ext cx="7611705" cy="356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5521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0CF09B93-BB0A-4165-9C39-1B1881FC93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II. GIỚI THIỆU CHỨC NĂNG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C1E96-C0D6-453E-BFC8-051FB4AB8ECD}"/>
              </a:ext>
            </a:extLst>
          </p:cNvPr>
          <p:cNvSpPr/>
          <p:nvPr/>
        </p:nvSpPr>
        <p:spPr>
          <a:xfrm>
            <a:off x="68580" y="1219200"/>
            <a:ext cx="8458200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en-US" sz="2300" dirty="0"/>
              <a:t>3. </a:t>
            </a:r>
            <a:r>
              <a:rPr lang="en-US" altLang="en-US" sz="2300" dirty="0" err="1"/>
              <a:t>Chỉnh</a:t>
            </a:r>
            <a:r>
              <a:rPr lang="en-US" altLang="en-US" sz="2300" dirty="0"/>
              <a:t> </a:t>
            </a:r>
            <a:r>
              <a:rPr lang="en-US" altLang="en-US" sz="2300" dirty="0" err="1"/>
              <a:t>sửa</a:t>
            </a:r>
            <a:r>
              <a:rPr lang="en-US" altLang="en-US" sz="2300" dirty="0"/>
              <a:t> </a:t>
            </a:r>
            <a:r>
              <a:rPr lang="en-US" altLang="en-US" sz="2300" dirty="0" err="1"/>
              <a:t>thông</a:t>
            </a:r>
            <a:r>
              <a:rPr lang="en-US" altLang="en-US" sz="2300" dirty="0"/>
              <a:t> tin </a:t>
            </a:r>
            <a:r>
              <a:rPr lang="en-US" altLang="en-US" sz="2300" dirty="0" err="1"/>
              <a:t>cá</a:t>
            </a:r>
            <a:r>
              <a:rPr lang="en-US" altLang="en-US" sz="2300" dirty="0"/>
              <a:t> </a:t>
            </a:r>
            <a:r>
              <a:rPr lang="en-US" altLang="en-US" sz="2300" dirty="0" err="1"/>
              <a:t>nhân</a:t>
            </a:r>
            <a:endParaRPr lang="en-US" altLang="en-US" sz="23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986071-0FB3-4A13-B4FC-C19A0AB2ECEA}"/>
              </a:ext>
            </a:extLst>
          </p:cNvPr>
          <p:cNvSpPr/>
          <p:nvPr/>
        </p:nvSpPr>
        <p:spPr bwMode="auto">
          <a:xfrm>
            <a:off x="7223212" y="6515081"/>
            <a:ext cx="1828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981200"/>
            <a:ext cx="7961937" cy="376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249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0CF09B93-BB0A-4165-9C39-1B1881FC93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II. GIỚI THIỆU CHỨC NĂNG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C1E96-C0D6-453E-BFC8-051FB4AB8ECD}"/>
              </a:ext>
            </a:extLst>
          </p:cNvPr>
          <p:cNvSpPr/>
          <p:nvPr/>
        </p:nvSpPr>
        <p:spPr>
          <a:xfrm>
            <a:off x="68580" y="1219200"/>
            <a:ext cx="8458200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en-US" sz="2300" dirty="0"/>
              <a:t>4. </a:t>
            </a:r>
            <a:r>
              <a:rPr lang="en-US" altLang="en-US" sz="2300" dirty="0" err="1"/>
              <a:t>Thay</a:t>
            </a:r>
            <a:r>
              <a:rPr lang="en-US" altLang="en-US" sz="2300" dirty="0"/>
              <a:t> </a:t>
            </a:r>
            <a:r>
              <a:rPr lang="en-US" altLang="en-US" sz="2300" dirty="0" err="1"/>
              <a:t>đổi</a:t>
            </a:r>
            <a:r>
              <a:rPr lang="en-US" altLang="en-US" sz="2300" dirty="0"/>
              <a:t> </a:t>
            </a:r>
            <a:r>
              <a:rPr lang="en-US" altLang="en-US" sz="2300" dirty="0" err="1"/>
              <a:t>mật</a:t>
            </a:r>
            <a:r>
              <a:rPr lang="en-US" altLang="en-US" sz="2300" dirty="0"/>
              <a:t> </a:t>
            </a:r>
            <a:r>
              <a:rPr lang="en-US" altLang="en-US" sz="2300" dirty="0" err="1"/>
              <a:t>khẩu</a:t>
            </a:r>
            <a:r>
              <a:rPr lang="en-US" altLang="en-US" sz="2300" dirty="0"/>
              <a:t>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986071-0FB3-4A13-B4FC-C19A0AB2ECEA}"/>
              </a:ext>
            </a:extLst>
          </p:cNvPr>
          <p:cNvSpPr/>
          <p:nvPr/>
        </p:nvSpPr>
        <p:spPr bwMode="auto">
          <a:xfrm>
            <a:off x="7223212" y="6515081"/>
            <a:ext cx="1828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43039"/>
            <a:ext cx="7834101" cy="367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827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0CF09B93-BB0A-4165-9C39-1B1881FC93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II. GIỚI THIỆU CHỨC NĂNG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C1E96-C0D6-453E-BFC8-051FB4AB8ECD}"/>
              </a:ext>
            </a:extLst>
          </p:cNvPr>
          <p:cNvSpPr/>
          <p:nvPr/>
        </p:nvSpPr>
        <p:spPr>
          <a:xfrm>
            <a:off x="68580" y="1219200"/>
            <a:ext cx="8458200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en-US" sz="2300" dirty="0"/>
              <a:t>5. </a:t>
            </a:r>
            <a:r>
              <a:rPr lang="en-US" altLang="en-US" sz="2300" dirty="0" err="1"/>
              <a:t>Đăng</a:t>
            </a:r>
            <a:r>
              <a:rPr lang="en-US" altLang="en-US" sz="2300" dirty="0"/>
              <a:t> </a:t>
            </a:r>
            <a:r>
              <a:rPr lang="en-US" altLang="en-US" sz="2300" dirty="0" err="1"/>
              <a:t>xuất</a:t>
            </a:r>
            <a:r>
              <a:rPr lang="en-US" altLang="en-US" sz="2300" dirty="0"/>
              <a:t>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986071-0FB3-4A13-B4FC-C19A0AB2ECEA}"/>
              </a:ext>
            </a:extLst>
          </p:cNvPr>
          <p:cNvSpPr/>
          <p:nvPr/>
        </p:nvSpPr>
        <p:spPr bwMode="auto">
          <a:xfrm>
            <a:off x="7223212" y="6515081"/>
            <a:ext cx="1828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76613"/>
            <a:ext cx="7914874" cy="373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2320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0CF09B93-BB0A-4165-9C39-1B1881FC93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II. GIỚI THIỆU CHỨC NĂNG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C1E96-C0D6-453E-BFC8-051FB4AB8ECD}"/>
              </a:ext>
            </a:extLst>
          </p:cNvPr>
          <p:cNvSpPr/>
          <p:nvPr/>
        </p:nvSpPr>
        <p:spPr>
          <a:xfrm>
            <a:off x="68580" y="1219200"/>
            <a:ext cx="8458200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en-US" sz="2300" dirty="0"/>
              <a:t>6. </a:t>
            </a:r>
            <a:r>
              <a:rPr lang="en-US" altLang="en-US" sz="2300" dirty="0" err="1"/>
              <a:t>Đăng</a:t>
            </a:r>
            <a:r>
              <a:rPr lang="en-US" altLang="en-US" sz="2300" dirty="0"/>
              <a:t> </a:t>
            </a:r>
            <a:r>
              <a:rPr lang="en-US" altLang="en-US" sz="2300" dirty="0" err="1"/>
              <a:t>nhà</a:t>
            </a:r>
            <a:r>
              <a:rPr lang="en-US" altLang="en-US" sz="2300" dirty="0"/>
              <a:t> </a:t>
            </a:r>
            <a:r>
              <a:rPr lang="en-US" altLang="en-US" sz="2300" dirty="0" err="1"/>
              <a:t>cho</a:t>
            </a:r>
            <a:r>
              <a:rPr lang="en-US" altLang="en-US" sz="2300" dirty="0"/>
              <a:t> </a:t>
            </a:r>
            <a:r>
              <a:rPr lang="en-US" altLang="en-US" sz="2300" dirty="0" err="1"/>
              <a:t>thuê</a:t>
            </a:r>
            <a:r>
              <a:rPr lang="en-US" altLang="en-US" sz="2300" dirty="0"/>
              <a:t>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986071-0FB3-4A13-B4FC-C19A0AB2ECEA}"/>
              </a:ext>
            </a:extLst>
          </p:cNvPr>
          <p:cNvSpPr/>
          <p:nvPr/>
        </p:nvSpPr>
        <p:spPr bwMode="auto">
          <a:xfrm>
            <a:off x="7223212" y="6515081"/>
            <a:ext cx="1828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35" y="1907093"/>
            <a:ext cx="7995705" cy="376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761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0CF09B93-BB0A-4165-9C39-1B1881FC93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II. GIỚI THIỆU CHỨC NĂNG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C1E96-C0D6-453E-BFC8-051FB4AB8ECD}"/>
              </a:ext>
            </a:extLst>
          </p:cNvPr>
          <p:cNvSpPr/>
          <p:nvPr/>
        </p:nvSpPr>
        <p:spPr>
          <a:xfrm>
            <a:off x="68580" y="1219200"/>
            <a:ext cx="8458200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en-US" sz="2300" dirty="0"/>
              <a:t>7. </a:t>
            </a:r>
            <a:r>
              <a:rPr lang="en-US" altLang="en-US" sz="2300" dirty="0" err="1"/>
              <a:t>Tìm</a:t>
            </a:r>
            <a:r>
              <a:rPr lang="en-US" altLang="en-US" sz="2300" dirty="0"/>
              <a:t> </a:t>
            </a:r>
            <a:r>
              <a:rPr lang="en-US" altLang="en-US" sz="2300" dirty="0" err="1"/>
              <a:t>kiếm</a:t>
            </a:r>
            <a:r>
              <a:rPr lang="en-US" altLang="en-US" sz="2300" dirty="0"/>
              <a:t>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986071-0FB3-4A13-B4FC-C19A0AB2ECEA}"/>
              </a:ext>
            </a:extLst>
          </p:cNvPr>
          <p:cNvSpPr/>
          <p:nvPr/>
        </p:nvSpPr>
        <p:spPr bwMode="auto">
          <a:xfrm>
            <a:off x="7223212" y="6515081"/>
            <a:ext cx="1828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40050"/>
            <a:ext cx="8229600" cy="387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492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0CF09B93-BB0A-4165-9C39-1B1881FC93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II. GIỚI THIỆU CHỨC NĂNG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C1E96-C0D6-453E-BFC8-051FB4AB8ECD}"/>
              </a:ext>
            </a:extLst>
          </p:cNvPr>
          <p:cNvSpPr/>
          <p:nvPr/>
        </p:nvSpPr>
        <p:spPr>
          <a:xfrm>
            <a:off x="68580" y="1219200"/>
            <a:ext cx="8458200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en-US" sz="2300" dirty="0"/>
              <a:t>8. </a:t>
            </a:r>
            <a:r>
              <a:rPr lang="en-US" altLang="en-US" sz="2300" dirty="0" err="1"/>
              <a:t>Thuê</a:t>
            </a:r>
            <a:r>
              <a:rPr lang="en-US" altLang="en-US" sz="2300" dirty="0"/>
              <a:t> </a:t>
            </a:r>
            <a:r>
              <a:rPr lang="en-US" altLang="en-US" sz="2300" dirty="0" err="1"/>
              <a:t>nhà</a:t>
            </a:r>
            <a:r>
              <a:rPr lang="en-US" altLang="en-US" sz="2300" dirty="0"/>
              <a:t>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986071-0FB3-4A13-B4FC-C19A0AB2ECEA}"/>
              </a:ext>
            </a:extLst>
          </p:cNvPr>
          <p:cNvSpPr/>
          <p:nvPr/>
        </p:nvSpPr>
        <p:spPr bwMode="auto">
          <a:xfrm>
            <a:off x="7223212" y="6515081"/>
            <a:ext cx="1828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62" y="2106603"/>
            <a:ext cx="7388275" cy="39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350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0CF09B93-BB0A-4165-9C39-1B1881FC93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II. GIỚI THIỆU CHỨC NĂNG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C1E96-C0D6-453E-BFC8-051FB4AB8ECD}"/>
              </a:ext>
            </a:extLst>
          </p:cNvPr>
          <p:cNvSpPr/>
          <p:nvPr/>
        </p:nvSpPr>
        <p:spPr>
          <a:xfrm>
            <a:off x="68580" y="1219200"/>
            <a:ext cx="8458200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en-US" sz="2300" dirty="0"/>
              <a:t>8. </a:t>
            </a:r>
            <a:r>
              <a:rPr lang="en-US" altLang="en-US" sz="2300" dirty="0" err="1"/>
              <a:t>Lịch</a:t>
            </a:r>
            <a:r>
              <a:rPr lang="en-US" altLang="en-US" sz="2300" dirty="0"/>
              <a:t> </a:t>
            </a:r>
            <a:r>
              <a:rPr lang="en-US" altLang="en-US" sz="2300" dirty="0" err="1"/>
              <a:t>sử</a:t>
            </a:r>
            <a:r>
              <a:rPr lang="en-US" altLang="en-US" sz="2300" dirty="0"/>
              <a:t> </a:t>
            </a:r>
            <a:r>
              <a:rPr lang="en-US" altLang="en-US" sz="2300" dirty="0" err="1"/>
              <a:t>bài</a:t>
            </a:r>
            <a:r>
              <a:rPr lang="en-US" altLang="en-US" sz="2300" dirty="0"/>
              <a:t> </a:t>
            </a:r>
            <a:r>
              <a:rPr lang="en-US" altLang="en-US" sz="2300" dirty="0" err="1"/>
              <a:t>viết</a:t>
            </a:r>
            <a:r>
              <a:rPr lang="en-US" altLang="en-US" sz="2300" dirty="0"/>
              <a:t> </a:t>
            </a:r>
            <a:r>
              <a:rPr lang="en-US" altLang="en-US" sz="2300" dirty="0" err="1"/>
              <a:t>và</a:t>
            </a:r>
            <a:r>
              <a:rPr lang="en-US" altLang="en-US" sz="2300" dirty="0"/>
              <a:t> </a:t>
            </a:r>
            <a:r>
              <a:rPr lang="en-US" altLang="en-US" sz="2300" dirty="0" err="1"/>
              <a:t>chỉnh</a:t>
            </a:r>
            <a:r>
              <a:rPr lang="en-US" altLang="en-US" sz="2300" dirty="0"/>
              <a:t> </a:t>
            </a:r>
            <a:r>
              <a:rPr lang="en-US" altLang="en-US" sz="2300" dirty="0" err="1"/>
              <a:t>sửa</a:t>
            </a:r>
            <a:r>
              <a:rPr lang="en-US" altLang="en-US" sz="2300" dirty="0"/>
              <a:t> </a:t>
            </a:r>
            <a:r>
              <a:rPr lang="en-US" altLang="en-US" sz="2300" dirty="0" err="1"/>
              <a:t>bài</a:t>
            </a:r>
            <a:r>
              <a:rPr lang="en-US" altLang="en-US" sz="2300" dirty="0"/>
              <a:t> </a:t>
            </a:r>
            <a:r>
              <a:rPr lang="en-US" altLang="en-US" sz="2300" dirty="0" err="1"/>
              <a:t>viết</a:t>
            </a:r>
            <a:r>
              <a:rPr lang="en-US" altLang="en-US" sz="2300" dirty="0"/>
              <a:t>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986071-0FB3-4A13-B4FC-C19A0AB2ECEA}"/>
              </a:ext>
            </a:extLst>
          </p:cNvPr>
          <p:cNvSpPr/>
          <p:nvPr/>
        </p:nvSpPr>
        <p:spPr bwMode="auto">
          <a:xfrm>
            <a:off x="7223212" y="6515081"/>
            <a:ext cx="1828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37968"/>
            <a:ext cx="8088136" cy="37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16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8" name="Line 4">
            <a:extLst>
              <a:ext uri="{FF2B5EF4-FFF2-40B4-BE49-F238E27FC236}">
                <a16:creationId xmlns:a16="http://schemas.microsoft.com/office/drawing/2014/main" id="{ED8F4056-A2F7-4E49-B4B8-07A5797DD0A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12796" y="2007725"/>
            <a:ext cx="723179" cy="160103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589" name="Line 5">
            <a:extLst>
              <a:ext uri="{FF2B5EF4-FFF2-40B4-BE49-F238E27FC236}">
                <a16:creationId xmlns:a16="http://schemas.microsoft.com/office/drawing/2014/main" id="{B5C4E841-7BD1-4BA8-B733-60DD42036864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9550" y="3327400"/>
            <a:ext cx="60960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590" name="Line 6">
            <a:extLst>
              <a:ext uri="{FF2B5EF4-FFF2-40B4-BE49-F238E27FC236}">
                <a16:creationId xmlns:a16="http://schemas.microsoft.com/office/drawing/2014/main" id="{286B43EA-0A34-441F-B16F-EF29B95D50E7}"/>
              </a:ext>
            </a:extLst>
          </p:cNvPr>
          <p:cNvSpPr>
            <a:spLocks noChangeShapeType="1"/>
          </p:cNvSpPr>
          <p:nvPr/>
        </p:nvSpPr>
        <p:spPr bwMode="auto">
          <a:xfrm>
            <a:off x="2010773" y="4448346"/>
            <a:ext cx="852900" cy="162796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591" name="Rectangle 7">
            <a:extLst>
              <a:ext uri="{FF2B5EF4-FFF2-40B4-BE49-F238E27FC236}">
                <a16:creationId xmlns:a16="http://schemas.microsoft.com/office/drawing/2014/main" id="{533E7735-E0C2-479C-9BB4-2C48ACEC44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GIỚI THIỆU THÀNH VIÊN</a:t>
            </a:r>
          </a:p>
        </p:txBody>
      </p:sp>
      <p:grpSp>
        <p:nvGrpSpPr>
          <p:cNvPr id="67645" name="Group 61">
            <a:extLst>
              <a:ext uri="{FF2B5EF4-FFF2-40B4-BE49-F238E27FC236}">
                <a16:creationId xmlns:a16="http://schemas.microsoft.com/office/drawing/2014/main" id="{608DC9CC-45D7-4206-A450-02F85B2D12F8}"/>
              </a:ext>
            </a:extLst>
          </p:cNvPr>
          <p:cNvGrpSpPr>
            <a:grpSpLocks/>
          </p:cNvGrpSpPr>
          <p:nvPr/>
        </p:nvGrpSpPr>
        <p:grpSpPr bwMode="auto">
          <a:xfrm>
            <a:off x="2942669" y="1614512"/>
            <a:ext cx="5029200" cy="555625"/>
            <a:chOff x="2016" y="1871"/>
            <a:chExt cx="3168" cy="350"/>
          </a:xfrm>
        </p:grpSpPr>
        <p:sp>
          <p:nvSpPr>
            <p:cNvPr id="67646" name="AutoShape 62">
              <a:extLst>
                <a:ext uri="{FF2B5EF4-FFF2-40B4-BE49-F238E27FC236}">
                  <a16:creationId xmlns:a16="http://schemas.microsoft.com/office/drawing/2014/main" id="{A48BFD89-1F6A-4F83-A0E9-D3B1529DF26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16" y="1871"/>
              <a:ext cx="3168" cy="35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9C2C7"/>
                </a:gs>
                <a:gs pos="50000">
                  <a:srgbClr val="B9C2C7">
                    <a:gamma/>
                    <a:tint val="60392"/>
                    <a:invGamma/>
                  </a:srgbClr>
                </a:gs>
                <a:gs pos="100000">
                  <a:srgbClr val="B9C2C7"/>
                </a:gs>
              </a:gsLst>
              <a:lin ang="5400000" scaled="1"/>
            </a:gradFill>
            <a:ln w="9525">
              <a:round/>
              <a:headEnd/>
              <a:tailEnd/>
            </a:ln>
            <a:effectLst/>
            <a:scene3d>
              <a:camera prst="legacyPerspectiveBottom"/>
              <a:lightRig rig="legacyFlat3" dir="t"/>
            </a:scene3d>
            <a:sp3d extrusionH="163500" prstMaterial="legacyMatte">
              <a:bevelT w="13500" h="13500" prst="angle"/>
              <a:bevelB w="13500" h="13500" prst="angle"/>
              <a:extrusionClr>
                <a:srgbClr val="1C1C1C"/>
              </a:extrusionClr>
              <a:contourClr>
                <a:srgbClr val="B9C2C7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grpSp>
          <p:nvGrpSpPr>
            <p:cNvPr id="67647" name="Group 63">
              <a:extLst>
                <a:ext uri="{FF2B5EF4-FFF2-40B4-BE49-F238E27FC236}">
                  <a16:creationId xmlns:a16="http://schemas.microsoft.com/office/drawing/2014/main" id="{BF387F58-0641-4676-8113-3B9E5B7AF3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04" y="1935"/>
              <a:ext cx="35" cy="214"/>
              <a:chOff x="5311" y="1135"/>
              <a:chExt cx="73" cy="346"/>
            </a:xfrm>
          </p:grpSpPr>
          <p:sp>
            <p:nvSpPr>
              <p:cNvPr id="67648" name="Oval 64">
                <a:extLst>
                  <a:ext uri="{FF2B5EF4-FFF2-40B4-BE49-F238E27FC236}">
                    <a16:creationId xmlns:a16="http://schemas.microsoft.com/office/drawing/2014/main" id="{F97168CD-CEEF-4544-B343-90CA67ED5B2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57" y="1454"/>
                <a:ext cx="27" cy="27"/>
              </a:xfrm>
              <a:prstGeom prst="ellipse">
                <a:avLst/>
              </a:prstGeom>
              <a:solidFill>
                <a:srgbClr val="F8F8F8"/>
              </a:solidFill>
              <a:ln>
                <a:noFill/>
              </a:ln>
              <a:effectLst>
                <a:prstShdw prst="shdw17" dist="17961" dir="13500000">
                  <a:srgbClr val="1C1C1C">
                    <a:alpha val="50000"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649" name="Oval 65">
                <a:extLst>
                  <a:ext uri="{FF2B5EF4-FFF2-40B4-BE49-F238E27FC236}">
                    <a16:creationId xmlns:a16="http://schemas.microsoft.com/office/drawing/2014/main" id="{75ED4170-7BFE-4EF5-9377-175D9CBC6A0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11" y="1454"/>
                <a:ext cx="27" cy="27"/>
              </a:xfrm>
              <a:prstGeom prst="ellipse">
                <a:avLst/>
              </a:prstGeom>
              <a:solidFill>
                <a:srgbClr val="F8F8F8"/>
              </a:solidFill>
              <a:ln>
                <a:noFill/>
              </a:ln>
              <a:effectLst>
                <a:prstShdw prst="shdw17" dist="17961" dir="13500000">
                  <a:srgbClr val="1C1C1C">
                    <a:alpha val="50000"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650" name="Oval 66">
                <a:extLst>
                  <a:ext uri="{FF2B5EF4-FFF2-40B4-BE49-F238E27FC236}">
                    <a16:creationId xmlns:a16="http://schemas.microsoft.com/office/drawing/2014/main" id="{BD8CC699-AF31-4FAD-B569-C6686D42288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57" y="1405"/>
                <a:ext cx="27" cy="27"/>
              </a:xfrm>
              <a:prstGeom prst="ellipse">
                <a:avLst/>
              </a:prstGeom>
              <a:solidFill>
                <a:srgbClr val="F8F8F8"/>
              </a:solidFill>
              <a:ln>
                <a:noFill/>
              </a:ln>
              <a:effectLst>
                <a:prstShdw prst="shdw17" dist="17961" dir="13500000">
                  <a:srgbClr val="1C1C1C">
                    <a:alpha val="50000"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651" name="Oval 67">
                <a:extLst>
                  <a:ext uri="{FF2B5EF4-FFF2-40B4-BE49-F238E27FC236}">
                    <a16:creationId xmlns:a16="http://schemas.microsoft.com/office/drawing/2014/main" id="{FC3CB7FE-8637-41A6-9066-992328C069A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57" y="1135"/>
                <a:ext cx="27" cy="27"/>
              </a:xfrm>
              <a:prstGeom prst="ellipse">
                <a:avLst/>
              </a:prstGeom>
              <a:solidFill>
                <a:srgbClr val="F8F8F8"/>
              </a:solidFill>
              <a:ln>
                <a:noFill/>
              </a:ln>
              <a:effectLst>
                <a:prstShdw prst="shdw17" dist="17961" dir="13500000">
                  <a:srgbClr val="1C1C1C">
                    <a:alpha val="50000"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652" name="Oval 68">
                <a:extLst>
                  <a:ext uri="{FF2B5EF4-FFF2-40B4-BE49-F238E27FC236}">
                    <a16:creationId xmlns:a16="http://schemas.microsoft.com/office/drawing/2014/main" id="{AEE2021C-6A59-449F-A78C-CC98C2AAFEE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13" y="1135"/>
                <a:ext cx="27" cy="27"/>
              </a:xfrm>
              <a:prstGeom prst="ellipse">
                <a:avLst/>
              </a:prstGeom>
              <a:solidFill>
                <a:srgbClr val="F8F8F8"/>
              </a:solidFill>
              <a:ln>
                <a:noFill/>
              </a:ln>
              <a:effectLst>
                <a:prstShdw prst="shdw17" dist="17961" dir="13500000">
                  <a:srgbClr val="1C1C1C">
                    <a:alpha val="50000"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653" name="Oval 69">
                <a:extLst>
                  <a:ext uri="{FF2B5EF4-FFF2-40B4-BE49-F238E27FC236}">
                    <a16:creationId xmlns:a16="http://schemas.microsoft.com/office/drawing/2014/main" id="{99F94198-59B4-4FA6-B997-E06AA9BF9E2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57" y="1183"/>
                <a:ext cx="27" cy="27"/>
              </a:xfrm>
              <a:prstGeom prst="ellipse">
                <a:avLst/>
              </a:prstGeom>
              <a:solidFill>
                <a:srgbClr val="F8F8F8"/>
              </a:solidFill>
              <a:ln>
                <a:noFill/>
              </a:ln>
              <a:effectLst>
                <a:prstShdw prst="shdw17" dist="17961" dir="13500000">
                  <a:srgbClr val="1C1C1C">
                    <a:alpha val="50000"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7654" name="Group 70">
              <a:extLst>
                <a:ext uri="{FF2B5EF4-FFF2-40B4-BE49-F238E27FC236}">
                  <a16:creationId xmlns:a16="http://schemas.microsoft.com/office/drawing/2014/main" id="{506CA53D-6EF3-4091-8087-B8BF22D82F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39" y="1991"/>
              <a:ext cx="104" cy="146"/>
              <a:chOff x="2139" y="1991"/>
              <a:chExt cx="104" cy="146"/>
            </a:xfrm>
          </p:grpSpPr>
          <p:sp>
            <p:nvSpPr>
              <p:cNvPr id="67655" name="Oval 71">
                <a:extLst>
                  <a:ext uri="{FF2B5EF4-FFF2-40B4-BE49-F238E27FC236}">
                    <a16:creationId xmlns:a16="http://schemas.microsoft.com/office/drawing/2014/main" id="{67AAAB9E-FDC6-48B3-BE97-8B925ECF639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139" y="1991"/>
                <a:ext cx="104" cy="122"/>
              </a:xfrm>
              <a:prstGeom prst="ellipse">
                <a:avLst/>
              </a:prstGeom>
              <a:solidFill>
                <a:srgbClr val="EAEAEA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7656" name="Group 72">
                <a:extLst>
                  <a:ext uri="{FF2B5EF4-FFF2-40B4-BE49-F238E27FC236}">
                    <a16:creationId xmlns:a16="http://schemas.microsoft.com/office/drawing/2014/main" id="{770AC503-E9CE-4CDE-84D9-E880D2AAEA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2" y="1995"/>
                <a:ext cx="98" cy="142"/>
                <a:chOff x="2142" y="1995"/>
                <a:chExt cx="98" cy="142"/>
              </a:xfrm>
            </p:grpSpPr>
            <p:pic>
              <p:nvPicPr>
                <p:cNvPr id="67657" name="Picture 73" descr="circuler_1">
                  <a:extLst>
                    <a:ext uri="{FF2B5EF4-FFF2-40B4-BE49-F238E27FC236}">
                      <a16:creationId xmlns:a16="http://schemas.microsoft.com/office/drawing/2014/main" id="{0B3D7C7A-D608-460C-B765-15FE915ED3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hqprint">
                  <a:lum bright="-24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gray">
                <a:xfrm>
                  <a:off x="2142" y="1995"/>
                  <a:ext cx="97" cy="11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F8F8F8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7658" name="Oval 74">
                  <a:extLst>
                    <a:ext uri="{FF2B5EF4-FFF2-40B4-BE49-F238E27FC236}">
                      <a16:creationId xmlns:a16="http://schemas.microsoft.com/office/drawing/2014/main" id="{54826497-5376-4C1B-91CB-9D2FC007BB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2142" y="1995"/>
                  <a:ext cx="98" cy="11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1C1C1C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pic>
              <p:nvPicPr>
                <p:cNvPr id="67659" name="Picture 75" descr="light_shadow1">
                  <a:extLst>
                    <a:ext uri="{FF2B5EF4-FFF2-40B4-BE49-F238E27FC236}">
                      <a16:creationId xmlns:a16="http://schemas.microsoft.com/office/drawing/2014/main" id="{C1BA9FA4-2D6C-4A07-B402-7DC1CC48424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4285"/>
                <a:stretch>
                  <a:fillRect/>
                </a:stretch>
              </p:blipFill>
              <p:spPr bwMode="gray">
                <a:xfrm>
                  <a:off x="2143" y="2000"/>
                  <a:ext cx="72" cy="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67660" name="Group 76">
                  <a:extLst>
                    <a:ext uri="{FF2B5EF4-FFF2-40B4-BE49-F238E27FC236}">
                      <a16:creationId xmlns:a16="http://schemas.microsoft.com/office/drawing/2014/main" id="{CC604311-C923-4F7A-B990-D89F8973841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3733502" flipH="1" flipV="1">
                  <a:off x="2165" y="2076"/>
                  <a:ext cx="100" cy="21"/>
                  <a:chOff x="2532" y="1051"/>
                  <a:chExt cx="893" cy="246"/>
                </a:xfrm>
              </p:grpSpPr>
              <p:grpSp>
                <p:nvGrpSpPr>
                  <p:cNvPr id="67661" name="Group 77">
                    <a:extLst>
                      <a:ext uri="{FF2B5EF4-FFF2-40B4-BE49-F238E27FC236}">
                        <a16:creationId xmlns:a16="http://schemas.microsoft.com/office/drawing/2014/main" id="{574CDC31-E38A-4301-BB3B-A3D19FBB755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532" y="1051"/>
                    <a:ext cx="743" cy="185"/>
                    <a:chOff x="1565" y="2568"/>
                    <a:chExt cx="1118" cy="279"/>
                  </a:xfrm>
                </p:grpSpPr>
                <p:sp>
                  <p:nvSpPr>
                    <p:cNvPr id="67662" name="AutoShape 78">
                      <a:extLst>
                        <a:ext uri="{FF2B5EF4-FFF2-40B4-BE49-F238E27FC236}">
                          <a16:creationId xmlns:a16="http://schemas.microsoft.com/office/drawing/2014/main" id="{639FCE6C-560F-4EBE-9699-AFF2411D9C3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gray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7663" name="AutoShape 79">
                      <a:extLst>
                        <a:ext uri="{FF2B5EF4-FFF2-40B4-BE49-F238E27FC236}">
                          <a16:creationId xmlns:a16="http://schemas.microsoft.com/office/drawing/2014/main" id="{5F5EEA60-7A31-4F84-A57D-3BD033715A4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gray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7664" name="AutoShape 80">
                      <a:extLst>
                        <a:ext uri="{FF2B5EF4-FFF2-40B4-BE49-F238E27FC236}">
                          <a16:creationId xmlns:a16="http://schemas.microsoft.com/office/drawing/2014/main" id="{0E466431-DD8D-49D0-AA54-0328DB9043B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gray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7665" name="AutoShape 81">
                      <a:extLst>
                        <a:ext uri="{FF2B5EF4-FFF2-40B4-BE49-F238E27FC236}">
                          <a16:creationId xmlns:a16="http://schemas.microsoft.com/office/drawing/2014/main" id="{A9CA22F5-B01A-47B3-94AE-636C0A46268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gray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67666" name="Group 82">
                    <a:extLst>
                      <a:ext uri="{FF2B5EF4-FFF2-40B4-BE49-F238E27FC236}">
                        <a16:creationId xmlns:a16="http://schemas.microsoft.com/office/drawing/2014/main" id="{D16EB08C-7C04-4A90-9C54-FD947286E60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353540">
                    <a:off x="2682" y="1111"/>
                    <a:ext cx="743" cy="186"/>
                    <a:chOff x="1565" y="2568"/>
                    <a:chExt cx="1118" cy="279"/>
                  </a:xfrm>
                </p:grpSpPr>
                <p:sp>
                  <p:nvSpPr>
                    <p:cNvPr id="67667" name="AutoShape 83">
                      <a:extLst>
                        <a:ext uri="{FF2B5EF4-FFF2-40B4-BE49-F238E27FC236}">
                          <a16:creationId xmlns:a16="http://schemas.microsoft.com/office/drawing/2014/main" id="{DB09CAEF-92F3-49F1-B647-FBA12BF733E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gray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7668" name="AutoShape 84">
                      <a:extLst>
                        <a:ext uri="{FF2B5EF4-FFF2-40B4-BE49-F238E27FC236}">
                          <a16:creationId xmlns:a16="http://schemas.microsoft.com/office/drawing/2014/main" id="{16A62D4D-EEBE-444B-9902-A1242D62616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gray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7669" name="AutoShape 85">
                      <a:extLst>
                        <a:ext uri="{FF2B5EF4-FFF2-40B4-BE49-F238E27FC236}">
                          <a16:creationId xmlns:a16="http://schemas.microsoft.com/office/drawing/2014/main" id="{2955DD9B-3F3E-4A94-B98C-7E05D5D49EE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gray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7670" name="AutoShape 86">
                      <a:extLst>
                        <a:ext uri="{FF2B5EF4-FFF2-40B4-BE49-F238E27FC236}">
                          <a16:creationId xmlns:a16="http://schemas.microsoft.com/office/drawing/2014/main" id="{75D30993-B204-4F33-A179-1C123FA08C1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gray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67671" name="Group 87">
                <a:extLst>
                  <a:ext uri="{FF2B5EF4-FFF2-40B4-BE49-F238E27FC236}">
                    <a16:creationId xmlns:a16="http://schemas.microsoft.com/office/drawing/2014/main" id="{D6F9B180-262E-4F8A-BC70-75340E090B7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733502" flipH="1" flipV="1">
                <a:off x="2176" y="2076"/>
                <a:ext cx="88" cy="18"/>
                <a:chOff x="2532" y="1051"/>
                <a:chExt cx="893" cy="246"/>
              </a:xfrm>
            </p:grpSpPr>
            <p:grpSp>
              <p:nvGrpSpPr>
                <p:cNvPr id="67672" name="Group 88">
                  <a:extLst>
                    <a:ext uri="{FF2B5EF4-FFF2-40B4-BE49-F238E27FC236}">
                      <a16:creationId xmlns:a16="http://schemas.microsoft.com/office/drawing/2014/main" id="{603B488D-C1E5-4948-B8A0-D67E56075B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67673" name="AutoShape 89">
                    <a:extLst>
                      <a:ext uri="{FF2B5EF4-FFF2-40B4-BE49-F238E27FC236}">
                        <a16:creationId xmlns:a16="http://schemas.microsoft.com/office/drawing/2014/main" id="{99609DD1-6A1F-4CE0-AB59-88578DCF302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7674" name="AutoShape 90">
                    <a:extLst>
                      <a:ext uri="{FF2B5EF4-FFF2-40B4-BE49-F238E27FC236}">
                        <a16:creationId xmlns:a16="http://schemas.microsoft.com/office/drawing/2014/main" id="{300E2DA4-B114-4128-A506-F32310E150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7675" name="AutoShape 91">
                    <a:extLst>
                      <a:ext uri="{FF2B5EF4-FFF2-40B4-BE49-F238E27FC236}">
                        <a16:creationId xmlns:a16="http://schemas.microsoft.com/office/drawing/2014/main" id="{36D42979-BF20-4EDC-A322-3BB4B926ECC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7676" name="AutoShape 92">
                    <a:extLst>
                      <a:ext uri="{FF2B5EF4-FFF2-40B4-BE49-F238E27FC236}">
                        <a16:creationId xmlns:a16="http://schemas.microsoft.com/office/drawing/2014/main" id="{043C5242-45C6-4A64-A3B9-92915232427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7677" name="Group 93">
                  <a:extLst>
                    <a:ext uri="{FF2B5EF4-FFF2-40B4-BE49-F238E27FC236}">
                      <a16:creationId xmlns:a16="http://schemas.microsoft.com/office/drawing/2014/main" id="{0E309CD2-445E-4070-8061-853D9DC2BD5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67678" name="AutoShape 94">
                    <a:extLst>
                      <a:ext uri="{FF2B5EF4-FFF2-40B4-BE49-F238E27FC236}">
                        <a16:creationId xmlns:a16="http://schemas.microsoft.com/office/drawing/2014/main" id="{EFD32C35-343A-42D4-8347-26011F9DE06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7679" name="AutoShape 95">
                    <a:extLst>
                      <a:ext uri="{FF2B5EF4-FFF2-40B4-BE49-F238E27FC236}">
                        <a16:creationId xmlns:a16="http://schemas.microsoft.com/office/drawing/2014/main" id="{5D692FA9-EAAE-467F-8380-0E706F2676C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7680" name="AutoShape 96">
                    <a:extLst>
                      <a:ext uri="{FF2B5EF4-FFF2-40B4-BE49-F238E27FC236}">
                        <a16:creationId xmlns:a16="http://schemas.microsoft.com/office/drawing/2014/main" id="{5148809D-4C16-4827-91CC-C53A2A2F5D4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7681" name="AutoShape 97">
                    <a:extLst>
                      <a:ext uri="{FF2B5EF4-FFF2-40B4-BE49-F238E27FC236}">
                        <a16:creationId xmlns:a16="http://schemas.microsoft.com/office/drawing/2014/main" id="{DC005DF4-2854-4BFE-992D-66AD8769CC1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67682" name="Group 98">
              <a:extLst>
                <a:ext uri="{FF2B5EF4-FFF2-40B4-BE49-F238E27FC236}">
                  <a16:creationId xmlns:a16="http://schemas.microsoft.com/office/drawing/2014/main" id="{07ACE945-5C84-412B-9AC5-494D548D3F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26" y="1935"/>
              <a:ext cx="2649" cy="229"/>
              <a:chOff x="657" y="2893"/>
              <a:chExt cx="1032" cy="590"/>
            </a:xfrm>
          </p:grpSpPr>
          <p:sp>
            <p:nvSpPr>
              <p:cNvPr id="67683" name="AutoShape 99">
                <a:extLst>
                  <a:ext uri="{FF2B5EF4-FFF2-40B4-BE49-F238E27FC236}">
                    <a16:creationId xmlns:a16="http://schemas.microsoft.com/office/drawing/2014/main" id="{6E34A029-D8A6-4CAA-8161-BB290D7A161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57" y="2893"/>
                <a:ext cx="1031" cy="590"/>
              </a:xfrm>
              <a:prstGeom prst="roundRect">
                <a:avLst>
                  <a:gd name="adj" fmla="val 12736"/>
                </a:avLst>
              </a:prstGeom>
              <a:gradFill rotWithShape="1">
                <a:gsLst>
                  <a:gs pos="0">
                    <a:schemeClr val="hlink">
                      <a:gamma/>
                      <a:shade val="85882"/>
                      <a:invGamma/>
                    </a:schemeClr>
                  </a:gs>
                  <a:gs pos="100000">
                    <a:schemeClr val="hlink"/>
                  </a:gs>
                </a:gsLst>
                <a:lin ang="5400000" scaled="1"/>
              </a:gradFill>
              <a:ln>
                <a:noFill/>
              </a:ln>
              <a:effectLst>
                <a:prstShdw prst="shdw18" dist="17961" dir="13500000">
                  <a:schemeClr val="hlink">
                    <a:gamma/>
                    <a:shade val="60000"/>
                    <a:invGamma/>
                  </a:scheme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684" name="AutoShape 100">
                <a:extLst>
                  <a:ext uri="{FF2B5EF4-FFF2-40B4-BE49-F238E27FC236}">
                    <a16:creationId xmlns:a16="http://schemas.microsoft.com/office/drawing/2014/main" id="{8C220A84-8869-43C3-B349-A53D5FD7A62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58" y="2894"/>
                <a:ext cx="1031" cy="236"/>
              </a:xfrm>
              <a:prstGeom prst="roundRect">
                <a:avLst>
                  <a:gd name="adj" fmla="val 30769"/>
                </a:avLst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tint val="82353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7685" name="Text Box 101">
              <a:extLst>
                <a:ext uri="{FF2B5EF4-FFF2-40B4-BE49-F238E27FC236}">
                  <a16:creationId xmlns:a16="http://schemas.microsoft.com/office/drawing/2014/main" id="{7AF97F72-1880-41CD-B9B0-59D30C1126C1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371" y="1912"/>
              <a:ext cx="2580" cy="250"/>
            </a:xfrm>
            <a:prstGeom prst="rect">
              <a:avLst/>
            </a:prstGeom>
            <a:noFill/>
            <a:ln>
              <a:noFill/>
            </a:ln>
            <a:effectLst>
              <a:outerShdw dist="28398" dir="3806097" algn="ctr" rotWithShape="0">
                <a:srgbClr val="1C1C1C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en-US" sz="2000" b="1" dirty="0">
                  <a:solidFill>
                    <a:srgbClr val="FFFFFF"/>
                  </a:solidFill>
                </a:rPr>
                <a:t>TRẦN VĂN TRÁNG </a:t>
              </a:r>
            </a:p>
          </p:txBody>
        </p:sp>
      </p:grpSp>
      <p:grpSp>
        <p:nvGrpSpPr>
          <p:cNvPr id="67686" name="Group 102">
            <a:extLst>
              <a:ext uri="{FF2B5EF4-FFF2-40B4-BE49-F238E27FC236}">
                <a16:creationId xmlns:a16="http://schemas.microsoft.com/office/drawing/2014/main" id="{4D9A8D9A-44AF-42F4-99BE-B4EF4BA7CF95}"/>
              </a:ext>
            </a:extLst>
          </p:cNvPr>
          <p:cNvGrpSpPr>
            <a:grpSpLocks/>
          </p:cNvGrpSpPr>
          <p:nvPr/>
        </p:nvGrpSpPr>
        <p:grpSpPr bwMode="auto">
          <a:xfrm>
            <a:off x="3200400" y="3032125"/>
            <a:ext cx="5029200" cy="555625"/>
            <a:chOff x="2016" y="1378"/>
            <a:chExt cx="3168" cy="350"/>
          </a:xfrm>
        </p:grpSpPr>
        <p:sp>
          <p:nvSpPr>
            <p:cNvPr id="67687" name="AutoShape 103">
              <a:extLst>
                <a:ext uri="{FF2B5EF4-FFF2-40B4-BE49-F238E27FC236}">
                  <a16:creationId xmlns:a16="http://schemas.microsoft.com/office/drawing/2014/main" id="{B0A7D535-FD1B-4F44-BBB2-9620C9C9868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16" y="1378"/>
              <a:ext cx="3168" cy="35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9C2C7"/>
                </a:gs>
                <a:gs pos="50000">
                  <a:srgbClr val="B9C2C7">
                    <a:gamma/>
                    <a:tint val="60392"/>
                    <a:invGamma/>
                  </a:srgbClr>
                </a:gs>
                <a:gs pos="100000">
                  <a:srgbClr val="B9C2C7"/>
                </a:gs>
              </a:gsLst>
              <a:lin ang="5400000" scaled="1"/>
            </a:gradFill>
            <a:ln w="9525">
              <a:round/>
              <a:headEnd/>
              <a:tailEnd/>
            </a:ln>
            <a:effectLst/>
            <a:scene3d>
              <a:camera prst="legacyPerspectiveBottom"/>
              <a:lightRig rig="legacyFlat3" dir="t"/>
            </a:scene3d>
            <a:sp3d extrusionH="163500" prstMaterial="legacyMatte">
              <a:bevelT w="13500" h="13500" prst="angle"/>
              <a:bevelB w="13500" h="13500" prst="angle"/>
              <a:extrusionClr>
                <a:srgbClr val="1C1C1C"/>
              </a:extrusionClr>
              <a:contourClr>
                <a:srgbClr val="B9C2C7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grpSp>
          <p:nvGrpSpPr>
            <p:cNvPr id="67688" name="Group 104">
              <a:extLst>
                <a:ext uri="{FF2B5EF4-FFF2-40B4-BE49-F238E27FC236}">
                  <a16:creationId xmlns:a16="http://schemas.microsoft.com/office/drawing/2014/main" id="{3A9BAFAB-8752-4BF5-8F16-DBD9E981AD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04" y="1442"/>
              <a:ext cx="35" cy="214"/>
              <a:chOff x="5311" y="1135"/>
              <a:chExt cx="73" cy="346"/>
            </a:xfrm>
          </p:grpSpPr>
          <p:sp>
            <p:nvSpPr>
              <p:cNvPr id="67689" name="Oval 105">
                <a:extLst>
                  <a:ext uri="{FF2B5EF4-FFF2-40B4-BE49-F238E27FC236}">
                    <a16:creationId xmlns:a16="http://schemas.microsoft.com/office/drawing/2014/main" id="{C71AC407-B971-43DE-9B29-66EC41A7762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57" y="1454"/>
                <a:ext cx="27" cy="27"/>
              </a:xfrm>
              <a:prstGeom prst="ellipse">
                <a:avLst/>
              </a:prstGeom>
              <a:solidFill>
                <a:srgbClr val="F8F8F8"/>
              </a:solidFill>
              <a:ln>
                <a:noFill/>
              </a:ln>
              <a:effectLst>
                <a:prstShdw prst="shdw17" dist="17961" dir="13500000">
                  <a:srgbClr val="1C1C1C">
                    <a:alpha val="50000"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690" name="Oval 106">
                <a:extLst>
                  <a:ext uri="{FF2B5EF4-FFF2-40B4-BE49-F238E27FC236}">
                    <a16:creationId xmlns:a16="http://schemas.microsoft.com/office/drawing/2014/main" id="{F5F13D5A-9E41-4FBF-BA9B-150E90304AB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11" y="1454"/>
                <a:ext cx="27" cy="27"/>
              </a:xfrm>
              <a:prstGeom prst="ellipse">
                <a:avLst/>
              </a:prstGeom>
              <a:solidFill>
                <a:srgbClr val="F8F8F8"/>
              </a:solidFill>
              <a:ln>
                <a:noFill/>
              </a:ln>
              <a:effectLst>
                <a:prstShdw prst="shdw17" dist="17961" dir="13500000">
                  <a:srgbClr val="1C1C1C">
                    <a:alpha val="50000"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691" name="Oval 107">
                <a:extLst>
                  <a:ext uri="{FF2B5EF4-FFF2-40B4-BE49-F238E27FC236}">
                    <a16:creationId xmlns:a16="http://schemas.microsoft.com/office/drawing/2014/main" id="{6DD63FA5-E021-43BD-BAA9-0F7219EA79F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57" y="1405"/>
                <a:ext cx="27" cy="27"/>
              </a:xfrm>
              <a:prstGeom prst="ellipse">
                <a:avLst/>
              </a:prstGeom>
              <a:solidFill>
                <a:srgbClr val="F8F8F8"/>
              </a:solidFill>
              <a:ln>
                <a:noFill/>
              </a:ln>
              <a:effectLst>
                <a:prstShdw prst="shdw17" dist="17961" dir="13500000">
                  <a:srgbClr val="1C1C1C">
                    <a:alpha val="50000"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692" name="Oval 108">
                <a:extLst>
                  <a:ext uri="{FF2B5EF4-FFF2-40B4-BE49-F238E27FC236}">
                    <a16:creationId xmlns:a16="http://schemas.microsoft.com/office/drawing/2014/main" id="{26A52496-A3A8-48D9-89E4-6B4977DDAE1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57" y="1135"/>
                <a:ext cx="27" cy="27"/>
              </a:xfrm>
              <a:prstGeom prst="ellipse">
                <a:avLst/>
              </a:prstGeom>
              <a:solidFill>
                <a:srgbClr val="F8F8F8"/>
              </a:solidFill>
              <a:ln>
                <a:noFill/>
              </a:ln>
              <a:effectLst>
                <a:prstShdw prst="shdw17" dist="17961" dir="13500000">
                  <a:srgbClr val="1C1C1C">
                    <a:alpha val="50000"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693" name="Oval 109">
                <a:extLst>
                  <a:ext uri="{FF2B5EF4-FFF2-40B4-BE49-F238E27FC236}">
                    <a16:creationId xmlns:a16="http://schemas.microsoft.com/office/drawing/2014/main" id="{C4447A67-A3B3-4785-8D89-BDFE50A84FB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13" y="1135"/>
                <a:ext cx="27" cy="27"/>
              </a:xfrm>
              <a:prstGeom prst="ellipse">
                <a:avLst/>
              </a:prstGeom>
              <a:solidFill>
                <a:srgbClr val="F8F8F8"/>
              </a:solidFill>
              <a:ln>
                <a:noFill/>
              </a:ln>
              <a:effectLst>
                <a:prstShdw prst="shdw17" dist="17961" dir="13500000">
                  <a:srgbClr val="1C1C1C">
                    <a:alpha val="50000"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694" name="Oval 110">
                <a:extLst>
                  <a:ext uri="{FF2B5EF4-FFF2-40B4-BE49-F238E27FC236}">
                    <a16:creationId xmlns:a16="http://schemas.microsoft.com/office/drawing/2014/main" id="{95FD636C-A3AA-4830-A3B6-B7F74D3A19D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57" y="1183"/>
                <a:ext cx="27" cy="27"/>
              </a:xfrm>
              <a:prstGeom prst="ellipse">
                <a:avLst/>
              </a:prstGeom>
              <a:solidFill>
                <a:srgbClr val="F8F8F8"/>
              </a:solidFill>
              <a:ln>
                <a:noFill/>
              </a:ln>
              <a:effectLst>
                <a:prstShdw prst="shdw17" dist="17961" dir="13500000">
                  <a:srgbClr val="1C1C1C">
                    <a:alpha val="50000"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7695" name="Group 111">
              <a:extLst>
                <a:ext uri="{FF2B5EF4-FFF2-40B4-BE49-F238E27FC236}">
                  <a16:creationId xmlns:a16="http://schemas.microsoft.com/office/drawing/2014/main" id="{E4DA682E-773D-411D-B922-EA6B013F02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39" y="1498"/>
              <a:ext cx="104" cy="146"/>
              <a:chOff x="2139" y="1498"/>
              <a:chExt cx="104" cy="146"/>
            </a:xfrm>
          </p:grpSpPr>
          <p:sp>
            <p:nvSpPr>
              <p:cNvPr id="67696" name="Oval 112">
                <a:extLst>
                  <a:ext uri="{FF2B5EF4-FFF2-40B4-BE49-F238E27FC236}">
                    <a16:creationId xmlns:a16="http://schemas.microsoft.com/office/drawing/2014/main" id="{F0A32038-282B-47FE-80CD-67BE64F237C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139" y="1498"/>
                <a:ext cx="104" cy="122"/>
              </a:xfrm>
              <a:prstGeom prst="ellipse">
                <a:avLst/>
              </a:prstGeom>
              <a:solidFill>
                <a:srgbClr val="EAEAEA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7697" name="Group 113">
                <a:extLst>
                  <a:ext uri="{FF2B5EF4-FFF2-40B4-BE49-F238E27FC236}">
                    <a16:creationId xmlns:a16="http://schemas.microsoft.com/office/drawing/2014/main" id="{3178A7D6-4F7E-4BCB-B786-A42EE0202F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2" y="1502"/>
                <a:ext cx="98" cy="142"/>
                <a:chOff x="2142" y="1502"/>
                <a:chExt cx="98" cy="142"/>
              </a:xfrm>
            </p:grpSpPr>
            <p:pic>
              <p:nvPicPr>
                <p:cNvPr id="67698" name="Picture 114" descr="circuler_1">
                  <a:extLst>
                    <a:ext uri="{FF2B5EF4-FFF2-40B4-BE49-F238E27FC236}">
                      <a16:creationId xmlns:a16="http://schemas.microsoft.com/office/drawing/2014/main" id="{3816CFCA-84C6-4166-9F25-66EB8E1BBAC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hqprint">
                  <a:lum bright="-24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gray">
                <a:xfrm>
                  <a:off x="2142" y="1502"/>
                  <a:ext cx="97" cy="11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F8F8F8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7699" name="Oval 115">
                  <a:extLst>
                    <a:ext uri="{FF2B5EF4-FFF2-40B4-BE49-F238E27FC236}">
                      <a16:creationId xmlns:a16="http://schemas.microsoft.com/office/drawing/2014/main" id="{51CE5CAF-4759-4745-993A-2143FB7B63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2142" y="1502"/>
                  <a:ext cx="98" cy="11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1C1C1C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pic>
              <p:nvPicPr>
                <p:cNvPr id="67700" name="Picture 116" descr="light_shadow1">
                  <a:extLst>
                    <a:ext uri="{FF2B5EF4-FFF2-40B4-BE49-F238E27FC236}">
                      <a16:creationId xmlns:a16="http://schemas.microsoft.com/office/drawing/2014/main" id="{DB5DECD9-F275-48A7-8CB2-E21A83ED7B6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4285"/>
                <a:stretch>
                  <a:fillRect/>
                </a:stretch>
              </p:blipFill>
              <p:spPr bwMode="gray">
                <a:xfrm>
                  <a:off x="2143" y="1507"/>
                  <a:ext cx="72" cy="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67701" name="Group 117">
                  <a:extLst>
                    <a:ext uri="{FF2B5EF4-FFF2-40B4-BE49-F238E27FC236}">
                      <a16:creationId xmlns:a16="http://schemas.microsoft.com/office/drawing/2014/main" id="{A3B4815A-B705-4E82-9104-BBBEB1BC490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3733502" flipH="1" flipV="1">
                  <a:off x="2165" y="1583"/>
                  <a:ext cx="100" cy="21"/>
                  <a:chOff x="2532" y="1051"/>
                  <a:chExt cx="893" cy="246"/>
                </a:xfrm>
              </p:grpSpPr>
              <p:grpSp>
                <p:nvGrpSpPr>
                  <p:cNvPr id="67702" name="Group 118">
                    <a:extLst>
                      <a:ext uri="{FF2B5EF4-FFF2-40B4-BE49-F238E27FC236}">
                        <a16:creationId xmlns:a16="http://schemas.microsoft.com/office/drawing/2014/main" id="{3C06883E-2492-471F-95A5-31D762F82B0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532" y="1051"/>
                    <a:ext cx="743" cy="185"/>
                    <a:chOff x="1565" y="2568"/>
                    <a:chExt cx="1118" cy="279"/>
                  </a:xfrm>
                </p:grpSpPr>
                <p:sp>
                  <p:nvSpPr>
                    <p:cNvPr id="67703" name="AutoShape 119">
                      <a:extLst>
                        <a:ext uri="{FF2B5EF4-FFF2-40B4-BE49-F238E27FC236}">
                          <a16:creationId xmlns:a16="http://schemas.microsoft.com/office/drawing/2014/main" id="{6CFCFB4C-917A-4403-80ED-326FDF32DB6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gray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7704" name="AutoShape 120">
                      <a:extLst>
                        <a:ext uri="{FF2B5EF4-FFF2-40B4-BE49-F238E27FC236}">
                          <a16:creationId xmlns:a16="http://schemas.microsoft.com/office/drawing/2014/main" id="{EB61588D-972E-40EB-81BB-E92B0E18811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gray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7705" name="AutoShape 121">
                      <a:extLst>
                        <a:ext uri="{FF2B5EF4-FFF2-40B4-BE49-F238E27FC236}">
                          <a16:creationId xmlns:a16="http://schemas.microsoft.com/office/drawing/2014/main" id="{29985893-9DDD-4C07-9DBD-A3F65769FCB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gray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7706" name="AutoShape 122">
                      <a:extLst>
                        <a:ext uri="{FF2B5EF4-FFF2-40B4-BE49-F238E27FC236}">
                          <a16:creationId xmlns:a16="http://schemas.microsoft.com/office/drawing/2014/main" id="{4F1A7FAD-2484-4714-AE1F-5BD6819B116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gray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67707" name="Group 123">
                    <a:extLst>
                      <a:ext uri="{FF2B5EF4-FFF2-40B4-BE49-F238E27FC236}">
                        <a16:creationId xmlns:a16="http://schemas.microsoft.com/office/drawing/2014/main" id="{2A41CCEE-EFBD-4352-B340-D38B02C872B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353540">
                    <a:off x="2682" y="1111"/>
                    <a:ext cx="743" cy="186"/>
                    <a:chOff x="1565" y="2568"/>
                    <a:chExt cx="1118" cy="279"/>
                  </a:xfrm>
                </p:grpSpPr>
                <p:sp>
                  <p:nvSpPr>
                    <p:cNvPr id="67708" name="AutoShape 124">
                      <a:extLst>
                        <a:ext uri="{FF2B5EF4-FFF2-40B4-BE49-F238E27FC236}">
                          <a16:creationId xmlns:a16="http://schemas.microsoft.com/office/drawing/2014/main" id="{826A6C0C-BA77-4C67-BD6F-DD531BCA5E4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gray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7709" name="AutoShape 125">
                      <a:extLst>
                        <a:ext uri="{FF2B5EF4-FFF2-40B4-BE49-F238E27FC236}">
                          <a16:creationId xmlns:a16="http://schemas.microsoft.com/office/drawing/2014/main" id="{39607817-4C78-428C-8B58-891C5508C9E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gray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7710" name="AutoShape 126">
                      <a:extLst>
                        <a:ext uri="{FF2B5EF4-FFF2-40B4-BE49-F238E27FC236}">
                          <a16:creationId xmlns:a16="http://schemas.microsoft.com/office/drawing/2014/main" id="{C75D5B2A-63B2-4109-B64B-1A34F3F1DFC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gray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7711" name="AutoShape 127">
                      <a:extLst>
                        <a:ext uri="{FF2B5EF4-FFF2-40B4-BE49-F238E27FC236}">
                          <a16:creationId xmlns:a16="http://schemas.microsoft.com/office/drawing/2014/main" id="{459CB2A4-4AA4-4B93-92DE-6B1EDBCB28E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gray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67712" name="Group 128">
                <a:extLst>
                  <a:ext uri="{FF2B5EF4-FFF2-40B4-BE49-F238E27FC236}">
                    <a16:creationId xmlns:a16="http://schemas.microsoft.com/office/drawing/2014/main" id="{4B8F7CFB-7E2A-4326-BCAE-ABED169DFB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733502" flipH="1" flipV="1">
                <a:off x="2176" y="1583"/>
                <a:ext cx="88" cy="18"/>
                <a:chOff x="2532" y="1051"/>
                <a:chExt cx="893" cy="246"/>
              </a:xfrm>
            </p:grpSpPr>
            <p:grpSp>
              <p:nvGrpSpPr>
                <p:cNvPr id="67713" name="Group 129">
                  <a:extLst>
                    <a:ext uri="{FF2B5EF4-FFF2-40B4-BE49-F238E27FC236}">
                      <a16:creationId xmlns:a16="http://schemas.microsoft.com/office/drawing/2014/main" id="{86EC432E-358F-4500-B105-2688A8BA3F9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67714" name="AutoShape 130">
                    <a:extLst>
                      <a:ext uri="{FF2B5EF4-FFF2-40B4-BE49-F238E27FC236}">
                        <a16:creationId xmlns:a16="http://schemas.microsoft.com/office/drawing/2014/main" id="{16529048-DE50-4071-9FEF-C4B75F5DE8A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7715" name="AutoShape 131">
                    <a:extLst>
                      <a:ext uri="{FF2B5EF4-FFF2-40B4-BE49-F238E27FC236}">
                        <a16:creationId xmlns:a16="http://schemas.microsoft.com/office/drawing/2014/main" id="{7DEF6827-4DE2-461E-B570-E36C72DEBB3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7716" name="AutoShape 132">
                    <a:extLst>
                      <a:ext uri="{FF2B5EF4-FFF2-40B4-BE49-F238E27FC236}">
                        <a16:creationId xmlns:a16="http://schemas.microsoft.com/office/drawing/2014/main" id="{EB7AB6B8-59F9-4FEF-8140-B01809AAFBC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7717" name="AutoShape 133">
                    <a:extLst>
                      <a:ext uri="{FF2B5EF4-FFF2-40B4-BE49-F238E27FC236}">
                        <a16:creationId xmlns:a16="http://schemas.microsoft.com/office/drawing/2014/main" id="{8A905A7D-A0DC-496B-A99E-6837E3FFE51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7718" name="Group 134">
                  <a:extLst>
                    <a:ext uri="{FF2B5EF4-FFF2-40B4-BE49-F238E27FC236}">
                      <a16:creationId xmlns:a16="http://schemas.microsoft.com/office/drawing/2014/main" id="{460E29B4-A59E-4893-B218-27232B053B0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67719" name="AutoShape 135">
                    <a:extLst>
                      <a:ext uri="{FF2B5EF4-FFF2-40B4-BE49-F238E27FC236}">
                        <a16:creationId xmlns:a16="http://schemas.microsoft.com/office/drawing/2014/main" id="{FB20E03E-E858-4EF9-83EF-6426FDB5EA1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7720" name="AutoShape 136">
                    <a:extLst>
                      <a:ext uri="{FF2B5EF4-FFF2-40B4-BE49-F238E27FC236}">
                        <a16:creationId xmlns:a16="http://schemas.microsoft.com/office/drawing/2014/main" id="{65C136C2-A94B-4CA4-8685-BFE8D836EC6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7721" name="AutoShape 137">
                    <a:extLst>
                      <a:ext uri="{FF2B5EF4-FFF2-40B4-BE49-F238E27FC236}">
                        <a16:creationId xmlns:a16="http://schemas.microsoft.com/office/drawing/2014/main" id="{73052382-A691-40F3-B0CA-FE36F92ECA4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7722" name="AutoShape 138">
                    <a:extLst>
                      <a:ext uri="{FF2B5EF4-FFF2-40B4-BE49-F238E27FC236}">
                        <a16:creationId xmlns:a16="http://schemas.microsoft.com/office/drawing/2014/main" id="{0151521D-6AD0-4242-8EB0-627BAF9A305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67723" name="Group 139">
              <a:extLst>
                <a:ext uri="{FF2B5EF4-FFF2-40B4-BE49-F238E27FC236}">
                  <a16:creationId xmlns:a16="http://schemas.microsoft.com/office/drawing/2014/main" id="{8ECEB86F-C9B8-4774-922C-55E61816A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26" y="1442"/>
              <a:ext cx="2649" cy="229"/>
              <a:chOff x="657" y="2893"/>
              <a:chExt cx="1032" cy="590"/>
            </a:xfrm>
          </p:grpSpPr>
          <p:sp>
            <p:nvSpPr>
              <p:cNvPr id="67724" name="AutoShape 140">
                <a:extLst>
                  <a:ext uri="{FF2B5EF4-FFF2-40B4-BE49-F238E27FC236}">
                    <a16:creationId xmlns:a16="http://schemas.microsoft.com/office/drawing/2014/main" id="{BC055872-94D4-44D0-89DA-4D492C0BF97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57" y="2893"/>
                <a:ext cx="1031" cy="590"/>
              </a:xfrm>
              <a:prstGeom prst="roundRect">
                <a:avLst>
                  <a:gd name="adj" fmla="val 12736"/>
                </a:avLst>
              </a:prstGeom>
              <a:gradFill rotWithShape="1">
                <a:gsLst>
                  <a:gs pos="0">
                    <a:schemeClr val="accent2">
                      <a:gamma/>
                      <a:shade val="85882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ffectLst>
                <a:prstShdw prst="shdw18" dist="17961" dir="13500000">
                  <a:schemeClr val="accent2">
                    <a:gamma/>
                    <a:shade val="60000"/>
                    <a:invGamma/>
                  </a:scheme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725" name="AutoShape 141">
                <a:extLst>
                  <a:ext uri="{FF2B5EF4-FFF2-40B4-BE49-F238E27FC236}">
                    <a16:creationId xmlns:a16="http://schemas.microsoft.com/office/drawing/2014/main" id="{43A437BD-37EF-4B53-8095-DF7FFC61D7D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58" y="2894"/>
                <a:ext cx="1031" cy="236"/>
              </a:xfrm>
              <a:prstGeom prst="roundRect">
                <a:avLst>
                  <a:gd name="adj" fmla="val 30769"/>
                </a:avLst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tint val="82353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7726" name="Text Box 142">
              <a:extLst>
                <a:ext uri="{FF2B5EF4-FFF2-40B4-BE49-F238E27FC236}">
                  <a16:creationId xmlns:a16="http://schemas.microsoft.com/office/drawing/2014/main" id="{913C69FA-D1D3-4098-8002-EF6F5B262A7E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371" y="1419"/>
              <a:ext cx="2580" cy="250"/>
            </a:xfrm>
            <a:prstGeom prst="rect">
              <a:avLst/>
            </a:prstGeom>
            <a:noFill/>
            <a:ln>
              <a:noFill/>
            </a:ln>
            <a:effectLst>
              <a:outerShdw dist="28398" dir="3806097" algn="ctr" rotWithShape="0">
                <a:srgbClr val="1C1C1C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en-US" sz="2000" b="1" dirty="0">
                  <a:solidFill>
                    <a:srgbClr val="FFFFFF"/>
                  </a:solidFill>
                </a:rPr>
                <a:t>TÔ ANH TÚ</a:t>
              </a:r>
            </a:p>
          </p:txBody>
        </p:sp>
      </p:grpSp>
      <p:grpSp>
        <p:nvGrpSpPr>
          <p:cNvPr id="67727" name="Group 143">
            <a:extLst>
              <a:ext uri="{FF2B5EF4-FFF2-40B4-BE49-F238E27FC236}">
                <a16:creationId xmlns:a16="http://schemas.microsoft.com/office/drawing/2014/main" id="{D0FF177C-7387-4C0A-AD68-3BA950A10C92}"/>
              </a:ext>
            </a:extLst>
          </p:cNvPr>
          <p:cNvGrpSpPr>
            <a:grpSpLocks/>
          </p:cNvGrpSpPr>
          <p:nvPr/>
        </p:nvGrpSpPr>
        <p:grpSpPr bwMode="auto">
          <a:xfrm>
            <a:off x="2864538" y="4273423"/>
            <a:ext cx="5029200" cy="555625"/>
            <a:chOff x="2016" y="1871"/>
            <a:chExt cx="3168" cy="350"/>
          </a:xfrm>
        </p:grpSpPr>
        <p:sp>
          <p:nvSpPr>
            <p:cNvPr id="67728" name="AutoShape 144">
              <a:extLst>
                <a:ext uri="{FF2B5EF4-FFF2-40B4-BE49-F238E27FC236}">
                  <a16:creationId xmlns:a16="http://schemas.microsoft.com/office/drawing/2014/main" id="{FF44A0FC-3BBC-4EFB-9DB8-D8469EC945A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16" y="1871"/>
              <a:ext cx="3168" cy="35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9C2C7"/>
                </a:gs>
                <a:gs pos="50000">
                  <a:srgbClr val="B9C2C7">
                    <a:gamma/>
                    <a:tint val="60392"/>
                    <a:invGamma/>
                  </a:srgbClr>
                </a:gs>
                <a:gs pos="100000">
                  <a:srgbClr val="B9C2C7"/>
                </a:gs>
              </a:gsLst>
              <a:lin ang="5400000" scaled="1"/>
            </a:gradFill>
            <a:ln w="9525">
              <a:round/>
              <a:headEnd/>
              <a:tailEnd/>
            </a:ln>
            <a:effectLst/>
            <a:scene3d>
              <a:camera prst="legacyPerspectiveBottom"/>
              <a:lightRig rig="legacyFlat3" dir="t"/>
            </a:scene3d>
            <a:sp3d extrusionH="163500" prstMaterial="legacyMatte">
              <a:bevelT w="13500" h="13500" prst="angle"/>
              <a:bevelB w="13500" h="13500" prst="angle"/>
              <a:extrusionClr>
                <a:srgbClr val="1C1C1C"/>
              </a:extrusionClr>
              <a:contourClr>
                <a:srgbClr val="B9C2C7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grpSp>
          <p:nvGrpSpPr>
            <p:cNvPr id="67729" name="Group 145">
              <a:extLst>
                <a:ext uri="{FF2B5EF4-FFF2-40B4-BE49-F238E27FC236}">
                  <a16:creationId xmlns:a16="http://schemas.microsoft.com/office/drawing/2014/main" id="{0ED939F3-5AD1-4693-8121-4999173C24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04" y="1935"/>
              <a:ext cx="35" cy="214"/>
              <a:chOff x="5311" y="1135"/>
              <a:chExt cx="73" cy="346"/>
            </a:xfrm>
          </p:grpSpPr>
          <p:sp>
            <p:nvSpPr>
              <p:cNvPr id="67730" name="Oval 146">
                <a:extLst>
                  <a:ext uri="{FF2B5EF4-FFF2-40B4-BE49-F238E27FC236}">
                    <a16:creationId xmlns:a16="http://schemas.microsoft.com/office/drawing/2014/main" id="{30DB6519-C7A5-417A-AA9F-E58C80216B1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57" y="1454"/>
                <a:ext cx="27" cy="27"/>
              </a:xfrm>
              <a:prstGeom prst="ellipse">
                <a:avLst/>
              </a:prstGeom>
              <a:solidFill>
                <a:srgbClr val="F8F8F8"/>
              </a:solidFill>
              <a:ln>
                <a:noFill/>
              </a:ln>
              <a:effectLst>
                <a:prstShdw prst="shdw17" dist="17961" dir="13500000">
                  <a:srgbClr val="1C1C1C">
                    <a:alpha val="50000"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731" name="Oval 147">
                <a:extLst>
                  <a:ext uri="{FF2B5EF4-FFF2-40B4-BE49-F238E27FC236}">
                    <a16:creationId xmlns:a16="http://schemas.microsoft.com/office/drawing/2014/main" id="{E2226938-ACF9-4722-931A-ED2A97EFFD9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11" y="1454"/>
                <a:ext cx="27" cy="27"/>
              </a:xfrm>
              <a:prstGeom prst="ellipse">
                <a:avLst/>
              </a:prstGeom>
              <a:solidFill>
                <a:srgbClr val="F8F8F8"/>
              </a:solidFill>
              <a:ln>
                <a:noFill/>
              </a:ln>
              <a:effectLst>
                <a:prstShdw prst="shdw17" dist="17961" dir="13500000">
                  <a:srgbClr val="1C1C1C">
                    <a:alpha val="50000"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732" name="Oval 148">
                <a:extLst>
                  <a:ext uri="{FF2B5EF4-FFF2-40B4-BE49-F238E27FC236}">
                    <a16:creationId xmlns:a16="http://schemas.microsoft.com/office/drawing/2014/main" id="{658A0A08-ADA8-45B6-AB33-7379A7B940C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57" y="1405"/>
                <a:ext cx="27" cy="27"/>
              </a:xfrm>
              <a:prstGeom prst="ellipse">
                <a:avLst/>
              </a:prstGeom>
              <a:solidFill>
                <a:srgbClr val="F8F8F8"/>
              </a:solidFill>
              <a:ln>
                <a:noFill/>
              </a:ln>
              <a:effectLst>
                <a:prstShdw prst="shdw17" dist="17961" dir="13500000">
                  <a:srgbClr val="1C1C1C">
                    <a:alpha val="50000"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733" name="Oval 149">
                <a:extLst>
                  <a:ext uri="{FF2B5EF4-FFF2-40B4-BE49-F238E27FC236}">
                    <a16:creationId xmlns:a16="http://schemas.microsoft.com/office/drawing/2014/main" id="{A5B2D063-989B-47DC-9E5F-B5FEDEDE032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57" y="1135"/>
                <a:ext cx="27" cy="27"/>
              </a:xfrm>
              <a:prstGeom prst="ellipse">
                <a:avLst/>
              </a:prstGeom>
              <a:solidFill>
                <a:srgbClr val="F8F8F8"/>
              </a:solidFill>
              <a:ln>
                <a:noFill/>
              </a:ln>
              <a:effectLst>
                <a:prstShdw prst="shdw17" dist="17961" dir="13500000">
                  <a:srgbClr val="1C1C1C">
                    <a:alpha val="50000"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734" name="Oval 150">
                <a:extLst>
                  <a:ext uri="{FF2B5EF4-FFF2-40B4-BE49-F238E27FC236}">
                    <a16:creationId xmlns:a16="http://schemas.microsoft.com/office/drawing/2014/main" id="{F7D8F6DD-653E-4DA3-9FFD-04AE635CCD3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13" y="1135"/>
                <a:ext cx="27" cy="27"/>
              </a:xfrm>
              <a:prstGeom prst="ellipse">
                <a:avLst/>
              </a:prstGeom>
              <a:solidFill>
                <a:srgbClr val="F8F8F8"/>
              </a:solidFill>
              <a:ln>
                <a:noFill/>
              </a:ln>
              <a:effectLst>
                <a:prstShdw prst="shdw17" dist="17961" dir="13500000">
                  <a:srgbClr val="1C1C1C">
                    <a:alpha val="50000"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735" name="Oval 151">
                <a:extLst>
                  <a:ext uri="{FF2B5EF4-FFF2-40B4-BE49-F238E27FC236}">
                    <a16:creationId xmlns:a16="http://schemas.microsoft.com/office/drawing/2014/main" id="{226B915E-D5FB-40A5-B90B-758943FC86A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57" y="1183"/>
                <a:ext cx="27" cy="27"/>
              </a:xfrm>
              <a:prstGeom prst="ellipse">
                <a:avLst/>
              </a:prstGeom>
              <a:solidFill>
                <a:srgbClr val="F8F8F8"/>
              </a:solidFill>
              <a:ln>
                <a:noFill/>
              </a:ln>
              <a:effectLst>
                <a:prstShdw prst="shdw17" dist="17961" dir="13500000">
                  <a:srgbClr val="1C1C1C">
                    <a:alpha val="50000"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777777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7736" name="Group 152">
              <a:extLst>
                <a:ext uri="{FF2B5EF4-FFF2-40B4-BE49-F238E27FC236}">
                  <a16:creationId xmlns:a16="http://schemas.microsoft.com/office/drawing/2014/main" id="{0526F2D2-A9C8-435E-A5D1-5C0225585A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39" y="1991"/>
              <a:ext cx="104" cy="146"/>
              <a:chOff x="2139" y="1991"/>
              <a:chExt cx="104" cy="146"/>
            </a:xfrm>
          </p:grpSpPr>
          <p:sp>
            <p:nvSpPr>
              <p:cNvPr id="67737" name="Oval 153">
                <a:extLst>
                  <a:ext uri="{FF2B5EF4-FFF2-40B4-BE49-F238E27FC236}">
                    <a16:creationId xmlns:a16="http://schemas.microsoft.com/office/drawing/2014/main" id="{199F940D-284B-4272-9201-EBA9117B254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139" y="1991"/>
                <a:ext cx="104" cy="122"/>
              </a:xfrm>
              <a:prstGeom prst="ellipse">
                <a:avLst/>
              </a:prstGeom>
              <a:solidFill>
                <a:srgbClr val="EAEAEA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7738" name="Group 154">
                <a:extLst>
                  <a:ext uri="{FF2B5EF4-FFF2-40B4-BE49-F238E27FC236}">
                    <a16:creationId xmlns:a16="http://schemas.microsoft.com/office/drawing/2014/main" id="{AC1569EE-13AA-42C4-AECD-14BE39780EA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2" y="1995"/>
                <a:ext cx="98" cy="142"/>
                <a:chOff x="2142" y="1995"/>
                <a:chExt cx="98" cy="142"/>
              </a:xfrm>
            </p:grpSpPr>
            <p:pic>
              <p:nvPicPr>
                <p:cNvPr id="67739" name="Picture 155" descr="circuler_1">
                  <a:extLst>
                    <a:ext uri="{FF2B5EF4-FFF2-40B4-BE49-F238E27FC236}">
                      <a16:creationId xmlns:a16="http://schemas.microsoft.com/office/drawing/2014/main" id="{4F1D7779-306D-402C-9D07-E5AC67EC624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hqprint">
                  <a:lum bright="-24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gray">
                <a:xfrm>
                  <a:off x="2142" y="1995"/>
                  <a:ext cx="97" cy="11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F8F8F8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7740" name="Oval 156">
                  <a:extLst>
                    <a:ext uri="{FF2B5EF4-FFF2-40B4-BE49-F238E27FC236}">
                      <a16:creationId xmlns:a16="http://schemas.microsoft.com/office/drawing/2014/main" id="{29755915-25C9-4EE1-AC7E-639B6479BD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2142" y="1995"/>
                  <a:ext cx="98" cy="11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1C1C1C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pic>
              <p:nvPicPr>
                <p:cNvPr id="67741" name="Picture 157" descr="light_shadow1">
                  <a:extLst>
                    <a:ext uri="{FF2B5EF4-FFF2-40B4-BE49-F238E27FC236}">
                      <a16:creationId xmlns:a16="http://schemas.microsoft.com/office/drawing/2014/main" id="{2B58C786-496E-4C4B-A9AD-298C5B03BF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4285"/>
                <a:stretch>
                  <a:fillRect/>
                </a:stretch>
              </p:blipFill>
              <p:spPr bwMode="gray">
                <a:xfrm>
                  <a:off x="2143" y="2000"/>
                  <a:ext cx="72" cy="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67742" name="Group 158">
                  <a:extLst>
                    <a:ext uri="{FF2B5EF4-FFF2-40B4-BE49-F238E27FC236}">
                      <a16:creationId xmlns:a16="http://schemas.microsoft.com/office/drawing/2014/main" id="{04D452FE-7A6A-4A89-AE34-4884E16E887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3733502" flipH="1" flipV="1">
                  <a:off x="2165" y="2076"/>
                  <a:ext cx="100" cy="21"/>
                  <a:chOff x="2532" y="1051"/>
                  <a:chExt cx="893" cy="246"/>
                </a:xfrm>
              </p:grpSpPr>
              <p:grpSp>
                <p:nvGrpSpPr>
                  <p:cNvPr id="67743" name="Group 159">
                    <a:extLst>
                      <a:ext uri="{FF2B5EF4-FFF2-40B4-BE49-F238E27FC236}">
                        <a16:creationId xmlns:a16="http://schemas.microsoft.com/office/drawing/2014/main" id="{F6E22D80-C773-4F88-81F9-27BF2C938BF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532" y="1051"/>
                    <a:ext cx="743" cy="185"/>
                    <a:chOff x="1565" y="2568"/>
                    <a:chExt cx="1118" cy="279"/>
                  </a:xfrm>
                </p:grpSpPr>
                <p:sp>
                  <p:nvSpPr>
                    <p:cNvPr id="67744" name="AutoShape 160">
                      <a:extLst>
                        <a:ext uri="{FF2B5EF4-FFF2-40B4-BE49-F238E27FC236}">
                          <a16:creationId xmlns:a16="http://schemas.microsoft.com/office/drawing/2014/main" id="{57E7D7F6-1281-43CE-8A09-B97FC1977D2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gray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7745" name="AutoShape 161">
                      <a:extLst>
                        <a:ext uri="{FF2B5EF4-FFF2-40B4-BE49-F238E27FC236}">
                          <a16:creationId xmlns:a16="http://schemas.microsoft.com/office/drawing/2014/main" id="{ACA53C34-BFBF-48BB-81BF-B84F5B46E8E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gray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7746" name="AutoShape 162">
                      <a:extLst>
                        <a:ext uri="{FF2B5EF4-FFF2-40B4-BE49-F238E27FC236}">
                          <a16:creationId xmlns:a16="http://schemas.microsoft.com/office/drawing/2014/main" id="{B2F59889-43C1-4095-844C-8DDC7DE9BDE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gray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7747" name="AutoShape 163">
                      <a:extLst>
                        <a:ext uri="{FF2B5EF4-FFF2-40B4-BE49-F238E27FC236}">
                          <a16:creationId xmlns:a16="http://schemas.microsoft.com/office/drawing/2014/main" id="{1683EF52-5374-4CDA-8376-6635F83305D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gray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67748" name="Group 164">
                    <a:extLst>
                      <a:ext uri="{FF2B5EF4-FFF2-40B4-BE49-F238E27FC236}">
                        <a16:creationId xmlns:a16="http://schemas.microsoft.com/office/drawing/2014/main" id="{08CB01D5-C28E-49C6-A0C0-BCA1CD6E467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353540">
                    <a:off x="2682" y="1111"/>
                    <a:ext cx="743" cy="186"/>
                    <a:chOff x="1565" y="2568"/>
                    <a:chExt cx="1118" cy="279"/>
                  </a:xfrm>
                </p:grpSpPr>
                <p:sp>
                  <p:nvSpPr>
                    <p:cNvPr id="67749" name="AutoShape 165">
                      <a:extLst>
                        <a:ext uri="{FF2B5EF4-FFF2-40B4-BE49-F238E27FC236}">
                          <a16:creationId xmlns:a16="http://schemas.microsoft.com/office/drawing/2014/main" id="{C44344FF-EB99-45DF-9276-48C09CF8276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gray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7750" name="AutoShape 166">
                      <a:extLst>
                        <a:ext uri="{FF2B5EF4-FFF2-40B4-BE49-F238E27FC236}">
                          <a16:creationId xmlns:a16="http://schemas.microsoft.com/office/drawing/2014/main" id="{5ACC6C87-F945-4FA1-88B3-80885FFD0B3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gray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7751" name="AutoShape 167">
                      <a:extLst>
                        <a:ext uri="{FF2B5EF4-FFF2-40B4-BE49-F238E27FC236}">
                          <a16:creationId xmlns:a16="http://schemas.microsoft.com/office/drawing/2014/main" id="{B143B7D0-039D-4F67-9FB9-3D0A5BB6C73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gray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7752" name="AutoShape 168">
                      <a:extLst>
                        <a:ext uri="{FF2B5EF4-FFF2-40B4-BE49-F238E27FC236}">
                          <a16:creationId xmlns:a16="http://schemas.microsoft.com/office/drawing/2014/main" id="{2794E6D6-3EAE-4663-8100-80800264570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gray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67753" name="Group 169">
                <a:extLst>
                  <a:ext uri="{FF2B5EF4-FFF2-40B4-BE49-F238E27FC236}">
                    <a16:creationId xmlns:a16="http://schemas.microsoft.com/office/drawing/2014/main" id="{5678FDA7-FDD9-461D-92CE-30C92096FA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733502" flipH="1" flipV="1">
                <a:off x="2176" y="2076"/>
                <a:ext cx="88" cy="18"/>
                <a:chOff x="2532" y="1051"/>
                <a:chExt cx="893" cy="246"/>
              </a:xfrm>
            </p:grpSpPr>
            <p:grpSp>
              <p:nvGrpSpPr>
                <p:cNvPr id="67754" name="Group 170">
                  <a:extLst>
                    <a:ext uri="{FF2B5EF4-FFF2-40B4-BE49-F238E27FC236}">
                      <a16:creationId xmlns:a16="http://schemas.microsoft.com/office/drawing/2014/main" id="{E15F4F61-892E-4532-A67F-4F74193B053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67755" name="AutoShape 171">
                    <a:extLst>
                      <a:ext uri="{FF2B5EF4-FFF2-40B4-BE49-F238E27FC236}">
                        <a16:creationId xmlns:a16="http://schemas.microsoft.com/office/drawing/2014/main" id="{BD99CCA4-9C45-44FD-B7CE-05FEA2531F1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7756" name="AutoShape 172">
                    <a:extLst>
                      <a:ext uri="{FF2B5EF4-FFF2-40B4-BE49-F238E27FC236}">
                        <a16:creationId xmlns:a16="http://schemas.microsoft.com/office/drawing/2014/main" id="{6E337202-C81C-4096-AB14-756BF27D3C6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7757" name="AutoShape 173">
                    <a:extLst>
                      <a:ext uri="{FF2B5EF4-FFF2-40B4-BE49-F238E27FC236}">
                        <a16:creationId xmlns:a16="http://schemas.microsoft.com/office/drawing/2014/main" id="{09ADA257-965F-42F6-ABAE-0756C5DD20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7758" name="AutoShape 174">
                    <a:extLst>
                      <a:ext uri="{FF2B5EF4-FFF2-40B4-BE49-F238E27FC236}">
                        <a16:creationId xmlns:a16="http://schemas.microsoft.com/office/drawing/2014/main" id="{79E866AC-C20C-46E5-A501-99F15EC81BE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7759" name="Group 175">
                  <a:extLst>
                    <a:ext uri="{FF2B5EF4-FFF2-40B4-BE49-F238E27FC236}">
                      <a16:creationId xmlns:a16="http://schemas.microsoft.com/office/drawing/2014/main" id="{A327956E-5C2C-4022-A69A-5B15E1BAE3B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67760" name="AutoShape 176">
                    <a:extLst>
                      <a:ext uri="{FF2B5EF4-FFF2-40B4-BE49-F238E27FC236}">
                        <a16:creationId xmlns:a16="http://schemas.microsoft.com/office/drawing/2014/main" id="{858FE7C5-4899-403C-8249-A90ACF12689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7761" name="AutoShape 177">
                    <a:extLst>
                      <a:ext uri="{FF2B5EF4-FFF2-40B4-BE49-F238E27FC236}">
                        <a16:creationId xmlns:a16="http://schemas.microsoft.com/office/drawing/2014/main" id="{3F45755E-A011-44C8-8FB4-9DCCA82894F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7762" name="AutoShape 178">
                    <a:extLst>
                      <a:ext uri="{FF2B5EF4-FFF2-40B4-BE49-F238E27FC236}">
                        <a16:creationId xmlns:a16="http://schemas.microsoft.com/office/drawing/2014/main" id="{63A63645-667C-4583-83EF-7080A674D20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7763" name="AutoShape 179">
                    <a:extLst>
                      <a:ext uri="{FF2B5EF4-FFF2-40B4-BE49-F238E27FC236}">
                        <a16:creationId xmlns:a16="http://schemas.microsoft.com/office/drawing/2014/main" id="{EB7E5FD9-1DCA-48CE-95E5-C29659C3DFD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67764" name="Group 180">
              <a:extLst>
                <a:ext uri="{FF2B5EF4-FFF2-40B4-BE49-F238E27FC236}">
                  <a16:creationId xmlns:a16="http://schemas.microsoft.com/office/drawing/2014/main" id="{7E777D85-59F5-41D1-9BDD-91FC658073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26" y="1935"/>
              <a:ext cx="2649" cy="229"/>
              <a:chOff x="657" y="2893"/>
              <a:chExt cx="1032" cy="590"/>
            </a:xfrm>
          </p:grpSpPr>
          <p:sp>
            <p:nvSpPr>
              <p:cNvPr id="67765" name="AutoShape 181">
                <a:extLst>
                  <a:ext uri="{FF2B5EF4-FFF2-40B4-BE49-F238E27FC236}">
                    <a16:creationId xmlns:a16="http://schemas.microsoft.com/office/drawing/2014/main" id="{CD0FF648-D7CF-4473-8040-97638074F95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57" y="2893"/>
                <a:ext cx="1031" cy="590"/>
              </a:xfrm>
              <a:prstGeom prst="roundRect">
                <a:avLst>
                  <a:gd name="adj" fmla="val 12736"/>
                </a:avLst>
              </a:prstGeom>
              <a:gradFill rotWithShape="1">
                <a:gsLst>
                  <a:gs pos="0">
                    <a:schemeClr val="hlink">
                      <a:gamma/>
                      <a:shade val="85882"/>
                      <a:invGamma/>
                    </a:schemeClr>
                  </a:gs>
                  <a:gs pos="100000">
                    <a:schemeClr val="hlink"/>
                  </a:gs>
                </a:gsLst>
                <a:lin ang="5400000" scaled="1"/>
              </a:gradFill>
              <a:ln>
                <a:noFill/>
              </a:ln>
              <a:effectLst>
                <a:prstShdw prst="shdw18" dist="17961" dir="13500000">
                  <a:schemeClr val="hlink">
                    <a:gamma/>
                    <a:shade val="60000"/>
                    <a:invGamma/>
                  </a:scheme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766" name="AutoShape 182">
                <a:extLst>
                  <a:ext uri="{FF2B5EF4-FFF2-40B4-BE49-F238E27FC236}">
                    <a16:creationId xmlns:a16="http://schemas.microsoft.com/office/drawing/2014/main" id="{6E2FDFA9-2D9E-4A6B-B35D-EF30629510C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58" y="2894"/>
                <a:ext cx="1031" cy="236"/>
              </a:xfrm>
              <a:prstGeom prst="roundRect">
                <a:avLst>
                  <a:gd name="adj" fmla="val 30769"/>
                </a:avLst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tint val="82353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7767" name="Text Box 183">
              <a:extLst>
                <a:ext uri="{FF2B5EF4-FFF2-40B4-BE49-F238E27FC236}">
                  <a16:creationId xmlns:a16="http://schemas.microsoft.com/office/drawing/2014/main" id="{6A1B2B58-12D5-4842-88B1-3D71C6FF15B2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371" y="1912"/>
              <a:ext cx="2580" cy="250"/>
            </a:xfrm>
            <a:prstGeom prst="rect">
              <a:avLst/>
            </a:prstGeom>
            <a:noFill/>
            <a:ln>
              <a:noFill/>
            </a:ln>
            <a:effectLst>
              <a:outerShdw dist="28398" dir="3806097" algn="ctr" rotWithShape="0">
                <a:srgbClr val="1C1C1C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en-US" sz="2000" b="1" dirty="0">
                  <a:solidFill>
                    <a:srgbClr val="FFFFFF"/>
                  </a:solidFill>
                </a:rPr>
                <a:t>LÊ TRỌNG HÀ</a:t>
              </a:r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41076A5C-14A9-4F32-BA5C-7C72EFAB6302}"/>
              </a:ext>
            </a:extLst>
          </p:cNvPr>
          <p:cNvSpPr/>
          <p:nvPr/>
        </p:nvSpPr>
        <p:spPr bwMode="auto">
          <a:xfrm>
            <a:off x="190120" y="1985963"/>
            <a:ext cx="2674418" cy="2527606"/>
          </a:xfrm>
          <a:prstGeom prst="ellips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BE67679-DF68-41C7-A35A-2477E8AC3920}"/>
              </a:ext>
            </a:extLst>
          </p:cNvPr>
          <p:cNvSpPr/>
          <p:nvPr/>
        </p:nvSpPr>
        <p:spPr bwMode="auto">
          <a:xfrm>
            <a:off x="395904" y="2188638"/>
            <a:ext cx="2254250" cy="21222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27C0EB-091D-435E-9F47-9EE62015297D}"/>
              </a:ext>
            </a:extLst>
          </p:cNvPr>
          <p:cNvSpPr txBox="1"/>
          <p:nvPr/>
        </p:nvSpPr>
        <p:spPr>
          <a:xfrm>
            <a:off x="632460" y="3031490"/>
            <a:ext cx="1832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+mj-lt"/>
              </a:rPr>
              <a:t>Thành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viên</a:t>
            </a:r>
            <a:endParaRPr lang="en-US" sz="2400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5A1E65-0ED1-4A56-AAE1-7564772008AE}"/>
              </a:ext>
            </a:extLst>
          </p:cNvPr>
          <p:cNvSpPr/>
          <p:nvPr/>
        </p:nvSpPr>
        <p:spPr bwMode="auto">
          <a:xfrm>
            <a:off x="7223212" y="6515081"/>
            <a:ext cx="1828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>
            <a:extLst>
              <a:ext uri="{FF2B5EF4-FFF2-40B4-BE49-F238E27FC236}">
                <a16:creationId xmlns:a16="http://schemas.microsoft.com/office/drawing/2014/main" id="{F995D331-65C5-4987-94D3-2A537B5F98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31788"/>
            <a:ext cx="8153400" cy="676275"/>
          </a:xfrm>
        </p:spPr>
        <p:txBody>
          <a:bodyPr/>
          <a:lstStyle/>
          <a:p>
            <a:r>
              <a:rPr lang="en-US" altLang="en-US" dirty="0"/>
              <a:t>NỘI DUNG BÁO CÁO</a:t>
            </a:r>
          </a:p>
        </p:txBody>
      </p:sp>
      <p:sp>
        <p:nvSpPr>
          <p:cNvPr id="192515" name="Text Box 3">
            <a:extLst>
              <a:ext uri="{FF2B5EF4-FFF2-40B4-BE49-F238E27FC236}">
                <a16:creationId xmlns:a16="http://schemas.microsoft.com/office/drawing/2014/main" id="{130DC820-5A13-482C-A8A4-BB73ADC516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altLang="en-US">
              <a:latin typeface="+mj-lt"/>
            </a:endParaRPr>
          </a:p>
        </p:txBody>
      </p:sp>
      <p:sp>
        <p:nvSpPr>
          <p:cNvPr id="192554" name="AutoShape 42">
            <a:extLst>
              <a:ext uri="{FF2B5EF4-FFF2-40B4-BE49-F238E27FC236}">
                <a16:creationId xmlns:a16="http://schemas.microsoft.com/office/drawing/2014/main" id="{3A8C2F0F-137C-491B-9231-BD98155CBD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1815783"/>
            <a:ext cx="7239000" cy="3962400"/>
          </a:xfrm>
          <a:prstGeom prst="roundRect">
            <a:avLst>
              <a:gd name="adj" fmla="val 10375"/>
            </a:avLst>
          </a:prstGeom>
          <a:noFill/>
          <a:ln w="1905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192555" name="AutoShape 43">
            <a:extLst>
              <a:ext uri="{FF2B5EF4-FFF2-40B4-BE49-F238E27FC236}">
                <a16:creationId xmlns:a16="http://schemas.microsoft.com/office/drawing/2014/main" id="{9810AF96-03A4-4F3F-BAE0-6606C50FCA85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19300" y="2516347"/>
            <a:ext cx="5105400" cy="381000"/>
          </a:xfrm>
          <a:prstGeom prst="roundRect">
            <a:avLst>
              <a:gd name="adj" fmla="val 7574"/>
            </a:avLst>
          </a:prstGeom>
          <a:gradFill rotWithShape="1">
            <a:gsLst>
              <a:gs pos="0">
                <a:schemeClr val="accent2"/>
              </a:gs>
              <a:gs pos="50000">
                <a:schemeClr val="accent2">
                  <a:gamma/>
                  <a:tint val="42353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cap="rnd">
                <a:solidFill>
                  <a:schemeClr val="bg2"/>
                </a:solidFill>
                <a:prstDash val="sysDot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+mj-lt"/>
              </a:rPr>
              <a:t>I. TỔNG QUAN VỀ ĐỀ TÀI</a:t>
            </a:r>
          </a:p>
        </p:txBody>
      </p:sp>
      <p:sp>
        <p:nvSpPr>
          <p:cNvPr id="192559" name="AutoShape 47">
            <a:extLst>
              <a:ext uri="{FF2B5EF4-FFF2-40B4-BE49-F238E27FC236}">
                <a16:creationId xmlns:a16="http://schemas.microsoft.com/office/drawing/2014/main" id="{B2DB4700-DBD6-4EBA-993F-E916043F0D02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7755" y="3544334"/>
            <a:ext cx="5105400" cy="381000"/>
          </a:xfrm>
          <a:prstGeom prst="roundRect">
            <a:avLst>
              <a:gd name="adj" fmla="val 7574"/>
            </a:avLst>
          </a:prstGeom>
          <a:gradFill rotWithShape="1">
            <a:gsLst>
              <a:gs pos="0">
                <a:schemeClr val="accent2"/>
              </a:gs>
              <a:gs pos="50000">
                <a:schemeClr val="accent2">
                  <a:gamma/>
                  <a:tint val="42353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cap="rnd">
                <a:solidFill>
                  <a:schemeClr val="bg2"/>
                </a:solidFill>
                <a:prstDash val="sysDot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+mj-lt"/>
              </a:rPr>
              <a:t>II. GIỚI THIỆU CHỨC NĂNG CỦA SẢN PHẨM</a:t>
            </a:r>
          </a:p>
        </p:txBody>
      </p:sp>
      <p:sp>
        <p:nvSpPr>
          <p:cNvPr id="192560" name="AutoShape 48">
            <a:extLst>
              <a:ext uri="{FF2B5EF4-FFF2-40B4-BE49-F238E27FC236}">
                <a16:creationId xmlns:a16="http://schemas.microsoft.com/office/drawing/2014/main" id="{481996B3-A727-4CE1-834B-AAA7069E8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1579573"/>
            <a:ext cx="6553200" cy="5683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600" dirty="0" err="1">
                <a:solidFill>
                  <a:srgbClr val="000000"/>
                </a:solidFill>
                <a:latin typeface="+mj-lt"/>
              </a:rPr>
              <a:t>Nội</a:t>
            </a:r>
            <a:r>
              <a:rPr lang="en-US" altLang="en-US" sz="1600" dirty="0">
                <a:solidFill>
                  <a:srgbClr val="000000"/>
                </a:solidFill>
                <a:latin typeface="+mj-lt"/>
              </a:rPr>
              <a:t> Dung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0F936E-A73F-40F5-B1D4-C79E25B4CAD5}"/>
              </a:ext>
            </a:extLst>
          </p:cNvPr>
          <p:cNvSpPr/>
          <p:nvPr/>
        </p:nvSpPr>
        <p:spPr bwMode="auto">
          <a:xfrm>
            <a:off x="7223212" y="6515081"/>
            <a:ext cx="1828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AutoShape 44">
            <a:extLst>
              <a:ext uri="{FF2B5EF4-FFF2-40B4-BE49-F238E27FC236}">
                <a16:creationId xmlns:a16="http://schemas.microsoft.com/office/drawing/2014/main" id="{58FB37DF-FF7C-482B-B329-9AD237F8A739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7755" y="4575047"/>
            <a:ext cx="5105400" cy="381000"/>
          </a:xfrm>
          <a:prstGeom prst="roundRect">
            <a:avLst>
              <a:gd name="adj" fmla="val 7574"/>
            </a:avLst>
          </a:prstGeom>
          <a:gradFill rotWithShape="1">
            <a:gsLst>
              <a:gs pos="0">
                <a:schemeClr val="folHlink"/>
              </a:gs>
              <a:gs pos="50000">
                <a:schemeClr val="folHlink">
                  <a:gamma/>
                  <a:tint val="42353"/>
                  <a:invGamma/>
                </a:schemeClr>
              </a:gs>
              <a:gs pos="100000">
                <a:schemeClr val="folHlink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cap="rnd">
                <a:solidFill>
                  <a:schemeClr val="bg2"/>
                </a:solidFill>
                <a:prstDash val="sysDot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+mj-lt"/>
              </a:rPr>
              <a:t>III. TỔNG KẾT</a:t>
            </a: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0CF09B93-BB0A-4165-9C39-1B1881FC93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I. TỔNG QUAN VỀ ĐỀ TÀI</a:t>
            </a:r>
          </a:p>
        </p:txBody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B535DF5F-FC85-4560-B83D-51C0701EC2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46212" y="1389599"/>
            <a:ext cx="7391400" cy="606425"/>
          </a:xfrm>
        </p:spPr>
        <p:txBody>
          <a:bodyPr/>
          <a:lstStyle/>
          <a:p>
            <a:r>
              <a:rPr lang="en-US" altLang="en-US" sz="2800" dirty="0" err="1">
                <a:solidFill>
                  <a:schemeClr val="tx2"/>
                </a:solidFill>
              </a:rPr>
              <a:t>Lí</a:t>
            </a:r>
            <a:r>
              <a:rPr lang="en-US" altLang="en-US" sz="2800" dirty="0">
                <a:solidFill>
                  <a:schemeClr val="tx2"/>
                </a:solidFill>
              </a:rPr>
              <a:t> do </a:t>
            </a:r>
            <a:r>
              <a:rPr lang="en-US" altLang="en-US" sz="2800" dirty="0" err="1">
                <a:solidFill>
                  <a:schemeClr val="tx2"/>
                </a:solidFill>
              </a:rPr>
              <a:t>chọn</a:t>
            </a:r>
            <a:r>
              <a:rPr lang="en-US" altLang="en-US" sz="2800" dirty="0">
                <a:solidFill>
                  <a:schemeClr val="tx2"/>
                </a:solidFill>
              </a:rPr>
              <a:t> </a:t>
            </a:r>
            <a:r>
              <a:rPr lang="en-US" altLang="en-US" sz="2800" dirty="0" err="1">
                <a:solidFill>
                  <a:schemeClr val="tx2"/>
                </a:solidFill>
              </a:rPr>
              <a:t>đề</a:t>
            </a:r>
            <a:r>
              <a:rPr lang="en-US" altLang="en-US" sz="2800" dirty="0">
                <a:solidFill>
                  <a:schemeClr val="tx2"/>
                </a:solidFill>
              </a:rPr>
              <a:t> </a:t>
            </a:r>
            <a:r>
              <a:rPr lang="en-US" altLang="en-US" sz="2800" dirty="0" err="1">
                <a:solidFill>
                  <a:schemeClr val="tx2"/>
                </a:solidFill>
              </a:rPr>
              <a:t>tài</a:t>
            </a:r>
            <a:r>
              <a:rPr lang="en-US" altLang="en-US" sz="2800" dirty="0">
                <a:solidFill>
                  <a:schemeClr val="tx2"/>
                </a:solidFill>
              </a:rPr>
              <a:t>? </a:t>
            </a:r>
          </a:p>
          <a:p>
            <a:endParaRPr lang="en-US" altLang="en-US" sz="2800" dirty="0">
              <a:solidFill>
                <a:schemeClr val="tx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C1E96-C0D6-453E-BFC8-051FB4AB8ECD}"/>
              </a:ext>
            </a:extLst>
          </p:cNvPr>
          <p:cNvSpPr/>
          <p:nvPr/>
        </p:nvSpPr>
        <p:spPr>
          <a:xfrm>
            <a:off x="746212" y="1996024"/>
            <a:ext cx="75514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en-US" sz="2400" dirty="0" err="1"/>
              <a:t>Nhằm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đáp</a:t>
            </a:r>
            <a:r>
              <a:rPr lang="en-US" altLang="en-US" sz="2400" dirty="0"/>
              <a:t> </a:t>
            </a:r>
            <a:r>
              <a:rPr lang="en-US" altLang="en-US" sz="2400" dirty="0" err="1"/>
              <a:t>ứng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nhu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cầu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ngày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càng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lớn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của</a:t>
            </a:r>
            <a:r>
              <a:rPr lang="en-US" altLang="en-US" sz="2400" dirty="0"/>
              <a:t> con </a:t>
            </a:r>
            <a:r>
              <a:rPr lang="en-US" altLang="en-US" sz="2400" dirty="0" err="1"/>
              <a:t>người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giúp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mọi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người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có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thể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đặt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nhà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đặt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nhà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để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đi</a:t>
            </a:r>
            <a:r>
              <a:rPr lang="en-US" altLang="en-US" sz="2400" dirty="0"/>
              <a:t> du </a:t>
            </a:r>
            <a:r>
              <a:rPr lang="en-US" altLang="en-US" sz="2400" dirty="0" err="1"/>
              <a:t>lịch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nghỉ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ngơi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giải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trí</a:t>
            </a:r>
            <a:r>
              <a:rPr lang="en-US" altLang="en-US" sz="2400" dirty="0"/>
              <a:t> ở </a:t>
            </a:r>
            <a:r>
              <a:rPr lang="en-US" altLang="en-US" sz="2400" dirty="0" err="1"/>
              <a:t>khắp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mọi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nơi</a:t>
            </a:r>
            <a:endParaRPr lang="en-US" alt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F5B5F2-DD1A-478B-B37F-880A9CA90D8E}"/>
              </a:ext>
            </a:extLst>
          </p:cNvPr>
          <p:cNvSpPr/>
          <p:nvPr/>
        </p:nvSpPr>
        <p:spPr>
          <a:xfrm>
            <a:off x="746212" y="3387279"/>
            <a:ext cx="75514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en-US" sz="2400" dirty="0" err="1"/>
              <a:t>Đáp</a:t>
            </a:r>
            <a:r>
              <a:rPr lang="en-US" altLang="en-US" sz="2400" dirty="0"/>
              <a:t> </a:t>
            </a:r>
            <a:r>
              <a:rPr lang="en-US" altLang="en-US" sz="2400" dirty="0" err="1"/>
              <a:t>ứng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nhu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cầu</a:t>
            </a:r>
            <a:r>
              <a:rPr lang="en-US" altLang="en-US" sz="2400" dirty="0"/>
              <a:t> du </a:t>
            </a:r>
            <a:r>
              <a:rPr lang="en-US" altLang="en-US" sz="2400" dirty="0" err="1"/>
              <a:t>lịch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khắp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nơi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của</a:t>
            </a:r>
            <a:r>
              <a:rPr lang="en-US" altLang="en-US" sz="2400" dirty="0"/>
              <a:t> con </a:t>
            </a:r>
            <a:r>
              <a:rPr lang="en-US" altLang="en-US" sz="2400" dirty="0" err="1"/>
              <a:t>người</a:t>
            </a:r>
            <a:endParaRPr lang="en-US" alt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D83042-136D-4E04-B662-1500F74B5A92}"/>
              </a:ext>
            </a:extLst>
          </p:cNvPr>
          <p:cNvSpPr/>
          <p:nvPr/>
        </p:nvSpPr>
        <p:spPr bwMode="auto">
          <a:xfrm>
            <a:off x="7223212" y="6515081"/>
            <a:ext cx="1828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F5B5F2-DD1A-478B-B37F-880A9CA90D8E}"/>
              </a:ext>
            </a:extLst>
          </p:cNvPr>
          <p:cNvSpPr/>
          <p:nvPr/>
        </p:nvSpPr>
        <p:spPr>
          <a:xfrm>
            <a:off x="746212" y="4535681"/>
            <a:ext cx="7551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en-US" sz="2400" dirty="0" err="1"/>
              <a:t>Phát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triển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về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ngành</a:t>
            </a:r>
            <a:r>
              <a:rPr lang="en-US" altLang="en-US" sz="2400" dirty="0"/>
              <a:t> du </a:t>
            </a:r>
            <a:r>
              <a:rPr lang="en-US" altLang="en-US" sz="2400" dirty="0" err="1"/>
              <a:t>lịch</a:t>
            </a:r>
            <a:r>
              <a:rPr lang="en-US" altLang="en-US" sz="2400" dirty="0"/>
              <a:t>  </a:t>
            </a:r>
            <a:r>
              <a:rPr lang="en-US" altLang="en-US" sz="2400" dirty="0" err="1"/>
              <a:t>của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cả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nước</a:t>
            </a:r>
            <a:endParaRPr lang="en-US" altLang="en-US" sz="2400" dirty="0"/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0CF09B93-BB0A-4165-9C39-1B1881FC93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I. TỔNG QUAN VỀ ĐỀ TÀI</a:t>
            </a:r>
          </a:p>
        </p:txBody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B535DF5F-FC85-4560-B83D-51C0701EC2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46212" y="1389599"/>
            <a:ext cx="7391400" cy="606425"/>
          </a:xfrm>
        </p:spPr>
        <p:txBody>
          <a:bodyPr/>
          <a:lstStyle/>
          <a:p>
            <a:r>
              <a:rPr lang="en-US" altLang="en-US" sz="2800" dirty="0" err="1">
                <a:solidFill>
                  <a:schemeClr val="tx2"/>
                </a:solidFill>
              </a:rPr>
              <a:t>Mục</a:t>
            </a:r>
            <a:r>
              <a:rPr lang="en-US" altLang="en-US" sz="2800" dirty="0">
                <a:solidFill>
                  <a:schemeClr val="tx2"/>
                </a:solidFill>
              </a:rPr>
              <a:t> </a:t>
            </a:r>
            <a:r>
              <a:rPr lang="en-US" altLang="en-US" sz="2800" dirty="0" err="1">
                <a:solidFill>
                  <a:schemeClr val="tx2"/>
                </a:solidFill>
              </a:rPr>
              <a:t>tiêu</a:t>
            </a:r>
            <a:r>
              <a:rPr lang="en-US" altLang="en-US" sz="2800" dirty="0">
                <a:solidFill>
                  <a:schemeClr val="tx2"/>
                </a:solidFill>
              </a:rPr>
              <a:t> </a:t>
            </a:r>
            <a:r>
              <a:rPr lang="en-US" altLang="en-US" sz="2800" dirty="0" err="1">
                <a:solidFill>
                  <a:schemeClr val="tx2"/>
                </a:solidFill>
              </a:rPr>
              <a:t>chọn</a:t>
            </a:r>
            <a:r>
              <a:rPr lang="en-US" altLang="en-US" sz="2800" dirty="0">
                <a:solidFill>
                  <a:schemeClr val="tx2"/>
                </a:solidFill>
              </a:rPr>
              <a:t> </a:t>
            </a:r>
            <a:r>
              <a:rPr lang="en-US" altLang="en-US" sz="2800" dirty="0" err="1">
                <a:solidFill>
                  <a:schemeClr val="tx2"/>
                </a:solidFill>
              </a:rPr>
              <a:t>đề</a:t>
            </a:r>
            <a:r>
              <a:rPr lang="en-US" altLang="en-US" sz="2800" dirty="0">
                <a:solidFill>
                  <a:schemeClr val="tx2"/>
                </a:solidFill>
              </a:rPr>
              <a:t> </a:t>
            </a:r>
            <a:r>
              <a:rPr lang="en-US" altLang="en-US" sz="2800" dirty="0" err="1">
                <a:solidFill>
                  <a:schemeClr val="tx2"/>
                </a:solidFill>
              </a:rPr>
              <a:t>tài</a:t>
            </a:r>
            <a:endParaRPr lang="en-US" altLang="en-US" sz="2800" dirty="0">
              <a:solidFill>
                <a:schemeClr val="tx2"/>
              </a:solidFill>
            </a:endParaRPr>
          </a:p>
          <a:p>
            <a:endParaRPr lang="en-US" altLang="en-US" sz="2800" dirty="0">
              <a:solidFill>
                <a:schemeClr val="tx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C1E96-C0D6-453E-BFC8-051FB4AB8ECD}"/>
              </a:ext>
            </a:extLst>
          </p:cNvPr>
          <p:cNvSpPr/>
          <p:nvPr/>
        </p:nvSpPr>
        <p:spPr>
          <a:xfrm>
            <a:off x="746212" y="2357087"/>
            <a:ext cx="75514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en-US" sz="2400" dirty="0" err="1"/>
              <a:t>Cung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cấp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cho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khách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hàng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những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ngôi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nhà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đẹp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độc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đáo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một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cách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tiện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lợi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dễ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dùng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để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mọi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người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có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thể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dừng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chân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bất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cứ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nơi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nào</a:t>
            </a:r>
            <a:r>
              <a:rPr lang="en-US" altLang="en-US" sz="2400" dirty="0"/>
              <a:t>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F5B5F2-DD1A-478B-B37F-880A9CA90D8E}"/>
              </a:ext>
            </a:extLst>
          </p:cNvPr>
          <p:cNvSpPr/>
          <p:nvPr/>
        </p:nvSpPr>
        <p:spPr>
          <a:xfrm>
            <a:off x="746212" y="4024719"/>
            <a:ext cx="75514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en-US" sz="2400" dirty="0" err="1"/>
              <a:t>Nắm</a:t>
            </a:r>
            <a:r>
              <a:rPr lang="en-US" altLang="en-US" sz="2400" dirty="0"/>
              <a:t> </a:t>
            </a:r>
            <a:r>
              <a:rPr lang="en-US" altLang="en-US" sz="2400" dirty="0" err="1"/>
              <a:t>vững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được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kiến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thức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cơ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bản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về</a:t>
            </a:r>
            <a:r>
              <a:rPr lang="en-US" altLang="en-US" sz="2400" dirty="0"/>
              <a:t> spring boot </a:t>
            </a:r>
            <a:r>
              <a:rPr lang="en-US" altLang="en-US" sz="2400" dirty="0" err="1"/>
              <a:t>và</a:t>
            </a:r>
            <a:r>
              <a:rPr lang="en-US" altLang="en-US" sz="2400" dirty="0"/>
              <a:t> angular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D83042-136D-4E04-B662-1500F74B5A92}"/>
              </a:ext>
            </a:extLst>
          </p:cNvPr>
          <p:cNvSpPr/>
          <p:nvPr/>
        </p:nvSpPr>
        <p:spPr bwMode="auto">
          <a:xfrm>
            <a:off x="7223212" y="6515081"/>
            <a:ext cx="1828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124249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0CF09B93-BB0A-4165-9C39-1B1881FC93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I. TỔNG QUAN VỀ ĐỀ TÀI</a:t>
            </a:r>
          </a:p>
        </p:txBody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B535DF5F-FC85-4560-B83D-51C0701EC2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46212" y="1389599"/>
            <a:ext cx="7391400" cy="606425"/>
          </a:xfrm>
        </p:spPr>
        <p:txBody>
          <a:bodyPr/>
          <a:lstStyle/>
          <a:p>
            <a:r>
              <a:rPr lang="en-US" altLang="en-US" sz="2800" dirty="0" err="1">
                <a:solidFill>
                  <a:schemeClr val="tx2"/>
                </a:solidFill>
              </a:rPr>
              <a:t>Giới</a:t>
            </a:r>
            <a:r>
              <a:rPr lang="en-US" altLang="en-US" sz="2800" dirty="0">
                <a:solidFill>
                  <a:schemeClr val="tx2"/>
                </a:solidFill>
              </a:rPr>
              <a:t> </a:t>
            </a:r>
            <a:r>
              <a:rPr lang="en-US" altLang="en-US" sz="2800" dirty="0" err="1">
                <a:solidFill>
                  <a:schemeClr val="tx2"/>
                </a:solidFill>
              </a:rPr>
              <a:t>hạn</a:t>
            </a:r>
            <a:r>
              <a:rPr lang="en-US" altLang="en-US" sz="2800" dirty="0">
                <a:solidFill>
                  <a:schemeClr val="tx2"/>
                </a:solidFill>
              </a:rPr>
              <a:t> </a:t>
            </a:r>
            <a:r>
              <a:rPr lang="en-US" altLang="en-US" sz="2800" dirty="0" err="1">
                <a:solidFill>
                  <a:schemeClr val="tx2"/>
                </a:solidFill>
              </a:rPr>
              <a:t>và</a:t>
            </a:r>
            <a:r>
              <a:rPr lang="en-US" altLang="en-US" sz="2800" dirty="0">
                <a:solidFill>
                  <a:schemeClr val="tx2"/>
                </a:solidFill>
              </a:rPr>
              <a:t> </a:t>
            </a:r>
            <a:r>
              <a:rPr lang="en-US" altLang="en-US" sz="2800" dirty="0" err="1">
                <a:solidFill>
                  <a:schemeClr val="tx2"/>
                </a:solidFill>
              </a:rPr>
              <a:t>phạm</a:t>
            </a:r>
            <a:r>
              <a:rPr lang="en-US" altLang="en-US" sz="2800" dirty="0">
                <a:solidFill>
                  <a:schemeClr val="tx2"/>
                </a:solidFill>
              </a:rPr>
              <a:t> vi</a:t>
            </a:r>
          </a:p>
          <a:p>
            <a:endParaRPr lang="en-US" altLang="en-US" sz="2800" dirty="0">
              <a:solidFill>
                <a:schemeClr val="tx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C1E96-C0D6-453E-BFC8-051FB4AB8ECD}"/>
              </a:ext>
            </a:extLst>
          </p:cNvPr>
          <p:cNvSpPr/>
          <p:nvPr/>
        </p:nvSpPr>
        <p:spPr>
          <a:xfrm>
            <a:off x="746212" y="2357087"/>
            <a:ext cx="75514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en-US" sz="2400" dirty="0" err="1"/>
              <a:t>Xây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dựng</a:t>
            </a:r>
            <a:r>
              <a:rPr lang="en-US" altLang="en-US" sz="2400" dirty="0"/>
              <a:t> website </a:t>
            </a:r>
            <a:r>
              <a:rPr lang="en-US" altLang="en-US" sz="2400" dirty="0" err="1"/>
              <a:t>cho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thuê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nhà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trực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tuyến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với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các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chức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năng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như</a:t>
            </a:r>
            <a:r>
              <a:rPr lang="en-US" altLang="en-US" sz="2400" dirty="0"/>
              <a:t>: </a:t>
            </a:r>
            <a:r>
              <a:rPr lang="en-US" altLang="en-US" sz="2400" dirty="0" err="1"/>
              <a:t>giới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thiệu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nhà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đăng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nhập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đăng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kí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đặt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nhà</a:t>
            </a:r>
            <a:r>
              <a:rPr lang="en-US" altLang="en-US" sz="2400" dirty="0"/>
              <a:t> online, </a:t>
            </a:r>
            <a:r>
              <a:rPr lang="en-US" altLang="en-US" sz="2400" dirty="0" err="1"/>
              <a:t>có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thể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đăng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nhà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cho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thuê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tìm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kiếm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nhà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muốn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thuê</a:t>
            </a:r>
            <a:r>
              <a:rPr lang="en-US" altLang="en-US" sz="2400" dirty="0"/>
              <a:t>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F5B5F2-DD1A-478B-B37F-880A9CA90D8E}"/>
              </a:ext>
            </a:extLst>
          </p:cNvPr>
          <p:cNvSpPr/>
          <p:nvPr/>
        </p:nvSpPr>
        <p:spPr>
          <a:xfrm>
            <a:off x="898612" y="4800251"/>
            <a:ext cx="75514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en-US" sz="2400" dirty="0" err="1"/>
              <a:t>Đối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tượng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sử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dụng</a:t>
            </a:r>
            <a:r>
              <a:rPr lang="en-US" altLang="en-US" sz="2400" dirty="0"/>
              <a:t>: Website </a:t>
            </a:r>
            <a:r>
              <a:rPr lang="en-US" altLang="en-US" sz="2400" dirty="0" err="1"/>
              <a:t>có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thể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được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sử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dụng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bởi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người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thuê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nhà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người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đăng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nhà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cho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thuê</a:t>
            </a:r>
            <a:r>
              <a:rPr lang="en-US" altLang="en-US" sz="2400" dirty="0"/>
              <a:t>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D83042-136D-4E04-B662-1500F74B5A92}"/>
              </a:ext>
            </a:extLst>
          </p:cNvPr>
          <p:cNvSpPr/>
          <p:nvPr/>
        </p:nvSpPr>
        <p:spPr bwMode="auto">
          <a:xfrm>
            <a:off x="7223212" y="6515081"/>
            <a:ext cx="1828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F5B5F2-DD1A-478B-B37F-880A9CA90D8E}"/>
              </a:ext>
            </a:extLst>
          </p:cNvPr>
          <p:cNvSpPr/>
          <p:nvPr/>
        </p:nvSpPr>
        <p:spPr>
          <a:xfrm>
            <a:off x="898612" y="4177119"/>
            <a:ext cx="7551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en-US" sz="2400" dirty="0" err="1"/>
              <a:t>Phạm</a:t>
            </a:r>
            <a:r>
              <a:rPr lang="en-US" altLang="en-US" sz="2400" dirty="0"/>
              <a:t> vi </a:t>
            </a:r>
            <a:r>
              <a:rPr lang="en-US" altLang="en-US" sz="2400" dirty="0" err="1"/>
              <a:t>sử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dụng</a:t>
            </a:r>
            <a:r>
              <a:rPr lang="en-US" altLang="en-US" sz="2400" dirty="0"/>
              <a:t>: </a:t>
            </a:r>
            <a:r>
              <a:rPr lang="en-US" altLang="en-US" sz="2400" dirty="0" err="1"/>
              <a:t>sử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dụng</a:t>
            </a:r>
            <a:r>
              <a:rPr lang="en-US" altLang="en-US" sz="2400" dirty="0"/>
              <a:t> online </a:t>
            </a:r>
            <a:r>
              <a:rPr lang="en-US" altLang="en-US" sz="2400" dirty="0" err="1"/>
              <a:t>trên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mạng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52351104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0CF09B93-BB0A-4165-9C39-1B1881FC93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II. GIỚI THIỆU CHỨC NĂNG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C1E96-C0D6-453E-BFC8-051FB4AB8ECD}"/>
              </a:ext>
            </a:extLst>
          </p:cNvPr>
          <p:cNvSpPr/>
          <p:nvPr/>
        </p:nvSpPr>
        <p:spPr>
          <a:xfrm>
            <a:off x="46182" y="1275467"/>
            <a:ext cx="84582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en-US" sz="2300" dirty="0"/>
              <a:t>1. </a:t>
            </a:r>
            <a:r>
              <a:rPr lang="en-US" altLang="en-US" sz="2300" dirty="0" err="1"/>
              <a:t>Đăng</a:t>
            </a:r>
            <a:r>
              <a:rPr lang="en-US" altLang="en-US" sz="2300" dirty="0"/>
              <a:t> </a:t>
            </a:r>
            <a:r>
              <a:rPr lang="en-US" altLang="en-US" sz="2300" dirty="0" err="1"/>
              <a:t>kí</a:t>
            </a:r>
            <a:r>
              <a:rPr lang="en-US" altLang="en-US" sz="2300" dirty="0"/>
              <a:t>: </a:t>
            </a:r>
            <a:r>
              <a:rPr lang="en-US" altLang="en-US" sz="2300" dirty="0" err="1"/>
              <a:t>Có</a:t>
            </a:r>
            <a:r>
              <a:rPr lang="en-US" altLang="en-US" sz="2300" dirty="0"/>
              <a:t> </a:t>
            </a:r>
            <a:r>
              <a:rPr lang="en-US" altLang="en-US" sz="2300" dirty="0" err="1"/>
              <a:t>sử</a:t>
            </a:r>
            <a:r>
              <a:rPr lang="en-US" altLang="en-US" sz="2300" dirty="0"/>
              <a:t> </a:t>
            </a:r>
            <a:r>
              <a:rPr lang="en-US" altLang="en-US" sz="2300" dirty="0" err="1"/>
              <a:t>dụng</a:t>
            </a:r>
            <a:r>
              <a:rPr lang="en-US" altLang="en-US" sz="2300" dirty="0"/>
              <a:t> firebase </a:t>
            </a:r>
            <a:r>
              <a:rPr lang="en-US" altLang="en-US" sz="2300" dirty="0" err="1"/>
              <a:t>để</a:t>
            </a:r>
            <a:r>
              <a:rPr lang="en-US" altLang="en-US" sz="2300" dirty="0"/>
              <a:t> </a:t>
            </a:r>
            <a:r>
              <a:rPr lang="en-US" altLang="en-US" sz="2300" dirty="0" err="1"/>
              <a:t>gửi</a:t>
            </a:r>
            <a:r>
              <a:rPr lang="en-US" altLang="en-US" sz="2300" dirty="0"/>
              <a:t> </a:t>
            </a:r>
            <a:r>
              <a:rPr lang="en-US" altLang="en-US" sz="2300" dirty="0" err="1"/>
              <a:t>mã</a:t>
            </a:r>
            <a:r>
              <a:rPr lang="en-US" altLang="en-US" sz="2300" dirty="0"/>
              <a:t> </a:t>
            </a:r>
            <a:r>
              <a:rPr lang="en-US" altLang="en-US" sz="2300" dirty="0" err="1"/>
              <a:t>về</a:t>
            </a:r>
            <a:r>
              <a:rPr lang="en-US" altLang="en-US" sz="2300" dirty="0"/>
              <a:t> </a:t>
            </a:r>
            <a:r>
              <a:rPr lang="en-US" altLang="en-US" sz="2300" dirty="0" err="1"/>
              <a:t>số</a:t>
            </a:r>
            <a:r>
              <a:rPr lang="en-US" altLang="en-US" sz="2300" dirty="0"/>
              <a:t> </a:t>
            </a:r>
            <a:r>
              <a:rPr lang="en-US" altLang="en-US" sz="2300" dirty="0" err="1"/>
              <a:t>điện</a:t>
            </a:r>
            <a:r>
              <a:rPr lang="en-US" altLang="en-US" sz="2300" dirty="0"/>
              <a:t> </a:t>
            </a:r>
            <a:r>
              <a:rPr lang="en-US" altLang="en-US" sz="2300" dirty="0" err="1"/>
              <a:t>thoại</a:t>
            </a:r>
            <a:r>
              <a:rPr lang="en-US" altLang="en-US" sz="2300" dirty="0"/>
              <a:t> </a:t>
            </a:r>
            <a:r>
              <a:rPr lang="en-US" altLang="en-US" sz="2300" dirty="0" err="1"/>
              <a:t>để</a:t>
            </a:r>
            <a:r>
              <a:rPr lang="en-US" altLang="en-US" sz="2300" dirty="0"/>
              <a:t> </a:t>
            </a:r>
            <a:r>
              <a:rPr lang="en-US" altLang="en-US" sz="2300" dirty="0" err="1"/>
              <a:t>đăng</a:t>
            </a:r>
            <a:r>
              <a:rPr lang="en-US" altLang="en-US" sz="2300" dirty="0"/>
              <a:t> </a:t>
            </a:r>
            <a:r>
              <a:rPr lang="en-US" altLang="en-US" sz="2300" dirty="0" err="1"/>
              <a:t>kí</a:t>
            </a:r>
            <a:r>
              <a:rPr lang="en-US" altLang="en-US" sz="2300" dirty="0"/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986071-0FB3-4A13-B4FC-C19A0AB2ECEA}"/>
              </a:ext>
            </a:extLst>
          </p:cNvPr>
          <p:cNvSpPr/>
          <p:nvPr/>
        </p:nvSpPr>
        <p:spPr bwMode="auto">
          <a:xfrm>
            <a:off x="7223212" y="6515081"/>
            <a:ext cx="1828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DC1E96-C0D6-453E-BFC8-051FB4AB8ECD}"/>
              </a:ext>
            </a:extLst>
          </p:cNvPr>
          <p:cNvSpPr/>
          <p:nvPr/>
        </p:nvSpPr>
        <p:spPr>
          <a:xfrm>
            <a:off x="990600" y="2153667"/>
            <a:ext cx="7620000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en-US" sz="2300" dirty="0" err="1"/>
              <a:t>Bước</a:t>
            </a:r>
            <a:r>
              <a:rPr lang="en-US" altLang="en-US" sz="2300" dirty="0"/>
              <a:t> 1. </a:t>
            </a:r>
            <a:r>
              <a:rPr lang="en-US" altLang="en-US" sz="2300" dirty="0" err="1"/>
              <a:t>Nhập</a:t>
            </a:r>
            <a:r>
              <a:rPr lang="en-US" altLang="en-US" sz="2300" dirty="0"/>
              <a:t> </a:t>
            </a:r>
            <a:r>
              <a:rPr lang="en-US" altLang="en-US" sz="2300" dirty="0" err="1"/>
              <a:t>số</a:t>
            </a:r>
            <a:r>
              <a:rPr lang="en-US" altLang="en-US" sz="2300" dirty="0"/>
              <a:t> </a:t>
            </a:r>
            <a:r>
              <a:rPr lang="en-US" altLang="en-US" sz="2300" dirty="0" err="1"/>
              <a:t>điện</a:t>
            </a:r>
            <a:r>
              <a:rPr lang="en-US" altLang="en-US" sz="2300" dirty="0"/>
              <a:t> </a:t>
            </a:r>
            <a:r>
              <a:rPr lang="en-US" altLang="en-US" sz="2300" dirty="0" err="1"/>
              <a:t>thoại</a:t>
            </a:r>
            <a:r>
              <a:rPr lang="en-US" altLang="en-US" sz="2300" dirty="0"/>
              <a:t> </a:t>
            </a:r>
            <a:r>
              <a:rPr lang="en-US" altLang="en-US" sz="2300" dirty="0" err="1"/>
              <a:t>để</a:t>
            </a:r>
            <a:r>
              <a:rPr lang="en-US" altLang="en-US" sz="2300" dirty="0"/>
              <a:t> </a:t>
            </a:r>
            <a:r>
              <a:rPr lang="en-US" altLang="en-US" sz="2300" dirty="0" err="1"/>
              <a:t>nhận</a:t>
            </a:r>
            <a:r>
              <a:rPr lang="en-US" altLang="en-US" sz="2300" dirty="0"/>
              <a:t> code </a:t>
            </a:r>
            <a:r>
              <a:rPr lang="en-US" altLang="en-US" sz="2300" dirty="0" err="1"/>
              <a:t>đăng</a:t>
            </a:r>
            <a:r>
              <a:rPr lang="en-US" altLang="en-US" sz="2300" dirty="0"/>
              <a:t> </a:t>
            </a:r>
            <a:r>
              <a:rPr lang="en-US" altLang="en-US" sz="2300" dirty="0" err="1"/>
              <a:t>kí</a:t>
            </a:r>
            <a:endParaRPr lang="en-US" altLang="en-US" sz="23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15" y="2677924"/>
            <a:ext cx="7027370" cy="331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636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1" grpId="0"/>
      <p:bldP spid="11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0CF09B93-BB0A-4165-9C39-1B1881FC93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II. GIỚI THIỆU CHỨC NĂNG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986071-0FB3-4A13-B4FC-C19A0AB2ECEA}"/>
              </a:ext>
            </a:extLst>
          </p:cNvPr>
          <p:cNvSpPr/>
          <p:nvPr/>
        </p:nvSpPr>
        <p:spPr bwMode="auto">
          <a:xfrm>
            <a:off x="7223212" y="6515081"/>
            <a:ext cx="1828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DC1E96-C0D6-453E-BFC8-051FB4AB8ECD}"/>
              </a:ext>
            </a:extLst>
          </p:cNvPr>
          <p:cNvSpPr/>
          <p:nvPr/>
        </p:nvSpPr>
        <p:spPr>
          <a:xfrm>
            <a:off x="152400" y="1303240"/>
            <a:ext cx="76200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en-US" sz="2300" dirty="0" err="1"/>
              <a:t>Bước</a:t>
            </a:r>
            <a:r>
              <a:rPr lang="en-US" altLang="en-US" sz="2300" dirty="0"/>
              <a:t> 2. </a:t>
            </a:r>
            <a:r>
              <a:rPr lang="en-US" altLang="en-US" sz="2300" dirty="0" err="1"/>
              <a:t>Nhập</a:t>
            </a:r>
            <a:r>
              <a:rPr lang="en-US" altLang="en-US" sz="2300" dirty="0"/>
              <a:t> </a:t>
            </a:r>
            <a:r>
              <a:rPr lang="en-US" altLang="en-US" sz="2300" dirty="0" err="1"/>
              <a:t>mã</a:t>
            </a:r>
            <a:r>
              <a:rPr lang="en-US" altLang="en-US" sz="2300" dirty="0"/>
              <a:t> OTP </a:t>
            </a:r>
            <a:r>
              <a:rPr lang="en-US" altLang="en-US" sz="2300" dirty="0" err="1"/>
              <a:t>được</a:t>
            </a:r>
            <a:r>
              <a:rPr lang="en-US" altLang="en-US" sz="2300" dirty="0"/>
              <a:t> </a:t>
            </a:r>
            <a:r>
              <a:rPr lang="en-US" altLang="en-US" sz="2300" dirty="0" err="1"/>
              <a:t>gửi</a:t>
            </a:r>
            <a:r>
              <a:rPr lang="en-US" altLang="en-US" sz="2300" dirty="0"/>
              <a:t> </a:t>
            </a:r>
            <a:r>
              <a:rPr lang="en-US" altLang="en-US" sz="2300" dirty="0" err="1"/>
              <a:t>vào</a:t>
            </a:r>
            <a:r>
              <a:rPr lang="en-US" altLang="en-US" sz="2300" dirty="0"/>
              <a:t> </a:t>
            </a:r>
            <a:r>
              <a:rPr lang="en-US" altLang="en-US" sz="2300" dirty="0" err="1"/>
              <a:t>điện</a:t>
            </a:r>
            <a:r>
              <a:rPr lang="en-US" altLang="en-US" sz="2300" dirty="0"/>
              <a:t> </a:t>
            </a:r>
            <a:r>
              <a:rPr lang="en-US" altLang="en-US" sz="2300" dirty="0" err="1"/>
              <a:t>thoại</a:t>
            </a:r>
            <a:r>
              <a:rPr lang="en-US" altLang="en-US" sz="2300" dirty="0"/>
              <a:t> </a:t>
            </a:r>
            <a:r>
              <a:rPr lang="en-US" altLang="en-US" sz="2300" dirty="0" err="1"/>
              <a:t>để</a:t>
            </a:r>
            <a:r>
              <a:rPr lang="en-US" altLang="en-US" sz="2300" dirty="0"/>
              <a:t> </a:t>
            </a:r>
            <a:r>
              <a:rPr lang="en-US" altLang="en-US" sz="2300" dirty="0" err="1"/>
              <a:t>tiếp</a:t>
            </a:r>
            <a:r>
              <a:rPr lang="en-US" altLang="en-US" sz="2300" dirty="0"/>
              <a:t> </a:t>
            </a:r>
            <a:r>
              <a:rPr lang="en-US" altLang="en-US" sz="2300" dirty="0" err="1"/>
              <a:t>tục</a:t>
            </a:r>
            <a:r>
              <a:rPr lang="en-US" altLang="en-US" sz="2300" dirty="0"/>
              <a:t> </a:t>
            </a:r>
            <a:r>
              <a:rPr lang="en-US" altLang="en-US" sz="2300" dirty="0" err="1"/>
              <a:t>đăng</a:t>
            </a:r>
            <a:r>
              <a:rPr lang="en-US" altLang="en-US" sz="2300" dirty="0"/>
              <a:t> </a:t>
            </a:r>
            <a:r>
              <a:rPr lang="en-US" altLang="en-US" sz="2300" dirty="0" err="1"/>
              <a:t>kí</a:t>
            </a:r>
            <a:endParaRPr lang="en-US" altLang="en-US" sz="23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209800"/>
            <a:ext cx="7197605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336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0CF09B93-BB0A-4165-9C39-1B1881FC93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II. GIỚI THIỆU CHỨC NĂNG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986071-0FB3-4A13-B4FC-C19A0AB2ECEA}"/>
              </a:ext>
            </a:extLst>
          </p:cNvPr>
          <p:cNvSpPr/>
          <p:nvPr/>
        </p:nvSpPr>
        <p:spPr bwMode="auto">
          <a:xfrm>
            <a:off x="7223212" y="6515081"/>
            <a:ext cx="1828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DC1E96-C0D6-453E-BFC8-051FB4AB8ECD}"/>
              </a:ext>
            </a:extLst>
          </p:cNvPr>
          <p:cNvSpPr/>
          <p:nvPr/>
        </p:nvSpPr>
        <p:spPr>
          <a:xfrm>
            <a:off x="152400" y="1303240"/>
            <a:ext cx="76200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en-US" sz="2300" dirty="0" err="1"/>
              <a:t>Bước</a:t>
            </a:r>
            <a:r>
              <a:rPr lang="en-US" altLang="en-US" sz="2300" dirty="0"/>
              <a:t> 2. </a:t>
            </a:r>
            <a:r>
              <a:rPr lang="en-US" altLang="en-US" sz="2300" dirty="0" err="1"/>
              <a:t>Điền</a:t>
            </a:r>
            <a:r>
              <a:rPr lang="en-US" altLang="en-US" sz="2300" dirty="0"/>
              <a:t> </a:t>
            </a:r>
            <a:r>
              <a:rPr lang="en-US" altLang="en-US" sz="2300" dirty="0" err="1"/>
              <a:t>đầy</a:t>
            </a:r>
            <a:r>
              <a:rPr lang="en-US" altLang="en-US" sz="2300" dirty="0"/>
              <a:t> </a:t>
            </a:r>
            <a:r>
              <a:rPr lang="en-US" altLang="en-US" sz="2300" dirty="0" err="1"/>
              <a:t>đủ</a:t>
            </a:r>
            <a:r>
              <a:rPr lang="en-US" altLang="en-US" sz="2300" dirty="0"/>
              <a:t> </a:t>
            </a:r>
            <a:r>
              <a:rPr lang="en-US" altLang="en-US" sz="2300" dirty="0" err="1"/>
              <a:t>thông</a:t>
            </a:r>
            <a:r>
              <a:rPr lang="en-US" altLang="en-US" sz="2300" dirty="0"/>
              <a:t> tin </a:t>
            </a:r>
            <a:r>
              <a:rPr lang="en-US" altLang="en-US" sz="2300" dirty="0" err="1"/>
              <a:t>và</a:t>
            </a:r>
            <a:r>
              <a:rPr lang="en-US" altLang="en-US" sz="2300" dirty="0"/>
              <a:t> </a:t>
            </a:r>
            <a:r>
              <a:rPr lang="en-US" altLang="en-US" sz="2300" dirty="0" err="1"/>
              <a:t>ấn</a:t>
            </a:r>
            <a:r>
              <a:rPr lang="en-US" altLang="en-US" sz="2300" dirty="0"/>
              <a:t> “ĐĂNG KÍ” </a:t>
            </a:r>
            <a:r>
              <a:rPr lang="en-US" altLang="en-US" sz="2300" dirty="0" err="1"/>
              <a:t>để</a:t>
            </a:r>
            <a:r>
              <a:rPr lang="en-US" altLang="en-US" sz="2300" dirty="0"/>
              <a:t> </a:t>
            </a:r>
            <a:r>
              <a:rPr lang="en-US" altLang="en-US" sz="2300" dirty="0" err="1"/>
              <a:t>hoàn</a:t>
            </a:r>
            <a:r>
              <a:rPr lang="en-US" altLang="en-US" sz="2300" dirty="0"/>
              <a:t> </a:t>
            </a:r>
            <a:r>
              <a:rPr lang="en-US" altLang="en-US" sz="2300" dirty="0" err="1"/>
              <a:t>tất</a:t>
            </a:r>
            <a:endParaRPr lang="en-US" altLang="en-US" sz="23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2286000"/>
            <a:ext cx="7067550" cy="327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1601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theme/theme1.xml><?xml version="1.0" encoding="utf-8"?>
<a:theme xmlns:a="http://schemas.openxmlformats.org/drawingml/2006/main" name="372TGp_tradition_light_ani">
  <a:themeElements>
    <a:clrScheme name="372TGp_tradition_light_ani 3">
      <a:dk1>
        <a:srgbClr val="000000"/>
      </a:dk1>
      <a:lt1>
        <a:srgbClr val="FFFFFF"/>
      </a:lt1>
      <a:dk2>
        <a:srgbClr val="931B07"/>
      </a:dk2>
      <a:lt2>
        <a:srgbClr val="C0C0C0"/>
      </a:lt2>
      <a:accent1>
        <a:srgbClr val="5CB497"/>
      </a:accent1>
      <a:accent2>
        <a:srgbClr val="DFCB77"/>
      </a:accent2>
      <a:accent3>
        <a:srgbClr val="FFFFFF"/>
      </a:accent3>
      <a:accent4>
        <a:srgbClr val="000000"/>
      </a:accent4>
      <a:accent5>
        <a:srgbClr val="B5D6C9"/>
      </a:accent5>
      <a:accent6>
        <a:srgbClr val="CAB86B"/>
      </a:accent6>
      <a:hlink>
        <a:srgbClr val="DF6341"/>
      </a:hlink>
      <a:folHlink>
        <a:srgbClr val="A5A299"/>
      </a:folHlink>
    </a:clrScheme>
    <a:fontScheme name="372TGp_tradition_light_ani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372TGp_tradition_light_ani 1">
        <a:dk1>
          <a:srgbClr val="000000"/>
        </a:dk1>
        <a:lt1>
          <a:srgbClr val="FFFFFF"/>
        </a:lt1>
        <a:dk2>
          <a:srgbClr val="1D5479"/>
        </a:dk2>
        <a:lt2>
          <a:srgbClr val="C0C0C0"/>
        </a:lt2>
        <a:accent1>
          <a:srgbClr val="1CACCE"/>
        </a:accent1>
        <a:accent2>
          <a:srgbClr val="8ABCE6"/>
        </a:accent2>
        <a:accent3>
          <a:srgbClr val="FFFFFF"/>
        </a:accent3>
        <a:accent4>
          <a:srgbClr val="000000"/>
        </a:accent4>
        <a:accent5>
          <a:srgbClr val="ABD2E3"/>
        </a:accent5>
        <a:accent6>
          <a:srgbClr val="7DAAD0"/>
        </a:accent6>
        <a:hlink>
          <a:srgbClr val="44ABC0"/>
        </a:hlink>
        <a:folHlink>
          <a:srgbClr val="B283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72TGp_tradition_light_ani 2">
        <a:dk1>
          <a:srgbClr val="000000"/>
        </a:dk1>
        <a:lt1>
          <a:srgbClr val="FFFFFF"/>
        </a:lt1>
        <a:dk2>
          <a:srgbClr val="003366"/>
        </a:dk2>
        <a:lt2>
          <a:srgbClr val="C0C0C0"/>
        </a:lt2>
        <a:accent1>
          <a:srgbClr val="72AE3C"/>
        </a:accent1>
        <a:accent2>
          <a:srgbClr val="92CCD2"/>
        </a:accent2>
        <a:accent3>
          <a:srgbClr val="FFFFFF"/>
        </a:accent3>
        <a:accent4>
          <a:srgbClr val="000000"/>
        </a:accent4>
        <a:accent5>
          <a:srgbClr val="BCD3AF"/>
        </a:accent5>
        <a:accent6>
          <a:srgbClr val="84B9BE"/>
        </a:accent6>
        <a:hlink>
          <a:srgbClr val="469EDA"/>
        </a:hlink>
        <a:folHlink>
          <a:srgbClr val="BE9D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72TGp_tradition_light_ani 3">
        <a:dk1>
          <a:srgbClr val="000000"/>
        </a:dk1>
        <a:lt1>
          <a:srgbClr val="FFFFFF"/>
        </a:lt1>
        <a:dk2>
          <a:srgbClr val="931B07"/>
        </a:dk2>
        <a:lt2>
          <a:srgbClr val="C0C0C0"/>
        </a:lt2>
        <a:accent1>
          <a:srgbClr val="5CB497"/>
        </a:accent1>
        <a:accent2>
          <a:srgbClr val="DFCB77"/>
        </a:accent2>
        <a:accent3>
          <a:srgbClr val="FFFFFF"/>
        </a:accent3>
        <a:accent4>
          <a:srgbClr val="000000"/>
        </a:accent4>
        <a:accent5>
          <a:srgbClr val="B5D6C9"/>
        </a:accent5>
        <a:accent6>
          <a:srgbClr val="CAB86B"/>
        </a:accent6>
        <a:hlink>
          <a:srgbClr val="DF6341"/>
        </a:hlink>
        <a:folHlink>
          <a:srgbClr val="A5A2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374TGp_tradition_light_ani</Template>
  <TotalTime>570</TotalTime>
  <Words>451</Words>
  <Application>Microsoft Office PowerPoint</Application>
  <PresentationFormat>On-screen Show (4:3)</PresentationFormat>
  <Paragraphs>50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Times New Roman</vt:lpstr>
      <vt:lpstr>Wingdings</vt:lpstr>
      <vt:lpstr>372TGp_tradition_light_ani</vt:lpstr>
      <vt:lpstr>BẢO VỆ KHÓA LUẬN  TỐT NGHIỆP</vt:lpstr>
      <vt:lpstr>GIỚI THIỆU THÀNH VIÊN</vt:lpstr>
      <vt:lpstr>NỘI DUNG BÁO CÁO</vt:lpstr>
      <vt:lpstr>I. TỔNG QUAN VỀ ĐỀ TÀI</vt:lpstr>
      <vt:lpstr>I. TỔNG QUAN VỀ ĐỀ TÀI</vt:lpstr>
      <vt:lpstr>I. TỔNG QUAN VỀ ĐỀ TÀI</vt:lpstr>
      <vt:lpstr>II. GIỚI THIỆU CHỨC NĂNG</vt:lpstr>
      <vt:lpstr>II. GIỚI THIỆU CHỨC NĂNG</vt:lpstr>
      <vt:lpstr>II. GIỚI THIỆU CHỨC NĂNG</vt:lpstr>
      <vt:lpstr>II. GIỚI THIỆU CHỨC NĂNG</vt:lpstr>
      <vt:lpstr>II. GIỚI THIỆU CHỨC NĂNG</vt:lpstr>
      <vt:lpstr>II. GIỚI THIỆU CHỨC NĂNG</vt:lpstr>
      <vt:lpstr>II. GIỚI THIỆU CHỨC NĂNG</vt:lpstr>
      <vt:lpstr>II. GIỚI THIỆU CHỨC NĂNG</vt:lpstr>
      <vt:lpstr>II. GIỚI THIỆU CHỨC NĂNG</vt:lpstr>
      <vt:lpstr>II. GIỚI THIỆU CHỨC NĂNG</vt:lpstr>
      <vt:lpstr>II. GIỚI THIỆU CHỨC NĂNG</vt:lpstr>
    </vt:vector>
  </TitlesOfParts>
  <Company>Guild Design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WINDOWN 32bit  &amp; WINDOWN 63bit</dc:title>
  <dc:creator>TrongHa Le</dc:creator>
  <cp:lastModifiedBy>To Anh Tu</cp:lastModifiedBy>
  <cp:revision>37</cp:revision>
  <dcterms:created xsi:type="dcterms:W3CDTF">2019-04-01T13:03:10Z</dcterms:created>
  <dcterms:modified xsi:type="dcterms:W3CDTF">2019-09-02T15:07:04Z</dcterms:modified>
</cp:coreProperties>
</file>